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4.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6.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7.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notesSlides/notesSlide39.xml" ContentType="application/vnd.openxmlformats-officedocument.presentationml.notesSlide+xml"/>
  <Override PartName="/ppt/tags/tag46.xml" ContentType="application/vnd.openxmlformats-officedocument.presentationml.tags+xml"/>
  <Override PartName="/ppt/notesSlides/notesSlide40.xml" ContentType="application/vnd.openxmlformats-officedocument.presentationml.notesSlide+xml"/>
  <Override PartName="/ppt/tags/tag47.xml" ContentType="application/vnd.openxmlformats-officedocument.presentationml.tags+xml"/>
  <Override PartName="/ppt/notesSlides/notesSlide41.xml" ContentType="application/vnd.openxmlformats-officedocument.presentationml.notesSlide+xml"/>
  <Override PartName="/ppt/tags/tag48.xml" ContentType="application/vnd.openxmlformats-officedocument.presentationml.tags+xml"/>
  <Override PartName="/ppt/notesSlides/notesSlide42.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1" r:id="rId5"/>
    <p:sldMasterId id="2147483731" r:id="rId6"/>
    <p:sldMasterId id="2147483772" r:id="rId7"/>
    <p:sldMasterId id="2147483811" r:id="rId8"/>
    <p:sldMasterId id="2147483850" r:id="rId9"/>
    <p:sldMasterId id="2147483889" r:id="rId10"/>
    <p:sldMasterId id="2147483928" r:id="rId11"/>
  </p:sldMasterIdLst>
  <p:notesMasterIdLst>
    <p:notesMasterId r:id="rId61"/>
  </p:notesMasterIdLst>
  <p:sldIdLst>
    <p:sldId id="305" r:id="rId12"/>
    <p:sldId id="307" r:id="rId13"/>
    <p:sldId id="2147481728" r:id="rId14"/>
    <p:sldId id="2147481360" r:id="rId15"/>
    <p:sldId id="2147481716" r:id="rId16"/>
    <p:sldId id="2147481758" r:id="rId17"/>
    <p:sldId id="2147481343" r:id="rId18"/>
    <p:sldId id="2147481710" r:id="rId19"/>
    <p:sldId id="2147481760" r:id="rId20"/>
    <p:sldId id="2147481724" r:id="rId21"/>
    <p:sldId id="2147481715" r:id="rId22"/>
    <p:sldId id="2147481729" r:id="rId23"/>
    <p:sldId id="2147481363" r:id="rId24"/>
    <p:sldId id="2147481719" r:id="rId25"/>
    <p:sldId id="2147481726" r:id="rId26"/>
    <p:sldId id="2147481769" r:id="rId27"/>
    <p:sldId id="2147481778" r:id="rId28"/>
    <p:sldId id="2147481768" r:id="rId29"/>
    <p:sldId id="2147481779" r:id="rId30"/>
    <p:sldId id="2147481767" r:id="rId31"/>
    <p:sldId id="2147481755" r:id="rId32"/>
    <p:sldId id="2147481734" r:id="rId33"/>
    <p:sldId id="2147481748" r:id="rId34"/>
    <p:sldId id="2147481737" r:id="rId35"/>
    <p:sldId id="2147481749" r:id="rId36"/>
    <p:sldId id="2147481739" r:id="rId37"/>
    <p:sldId id="2147481761" r:id="rId38"/>
    <p:sldId id="2147481770" r:id="rId39"/>
    <p:sldId id="2147481771" r:id="rId40"/>
    <p:sldId id="2147481772" r:id="rId41"/>
    <p:sldId id="2147481773" r:id="rId42"/>
    <p:sldId id="2147481775" r:id="rId43"/>
    <p:sldId id="2147481756" r:id="rId44"/>
    <p:sldId id="2147481766" r:id="rId45"/>
    <p:sldId id="2147481780" r:id="rId46"/>
    <p:sldId id="2147481765" r:id="rId47"/>
    <p:sldId id="2147481781" r:id="rId48"/>
    <p:sldId id="2147481774" r:id="rId49"/>
    <p:sldId id="2147481762" r:id="rId50"/>
    <p:sldId id="2147481730" r:id="rId51"/>
    <p:sldId id="2147481782" r:id="rId52"/>
    <p:sldId id="2147481784" r:id="rId53"/>
    <p:sldId id="2147481763" r:id="rId54"/>
    <p:sldId id="2147481783" r:id="rId55"/>
    <p:sldId id="2147481776" r:id="rId56"/>
    <p:sldId id="2147479544" r:id="rId57"/>
    <p:sldId id="2147481759" r:id="rId58"/>
    <p:sldId id="2147481777" r:id="rId59"/>
    <p:sldId id="299" r:id="rId60"/>
  </p:sldIdLst>
  <p:sldSz cx="12192000" cy="6858000"/>
  <p:notesSz cx="6858000" cy="91440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ompt engineering for charities" id="{26747AB0-0EB9-4C35-8F1D-80ED7F482ADE}">
          <p14:sldIdLst>
            <p14:sldId id="305"/>
            <p14:sldId id="307"/>
            <p14:sldId id="2147481728"/>
            <p14:sldId id="2147481360"/>
            <p14:sldId id="2147481716"/>
            <p14:sldId id="2147481758"/>
            <p14:sldId id="2147481343"/>
            <p14:sldId id="2147481710"/>
            <p14:sldId id="2147481760"/>
            <p14:sldId id="2147481724"/>
            <p14:sldId id="2147481715"/>
            <p14:sldId id="2147481729"/>
            <p14:sldId id="2147481363"/>
            <p14:sldId id="2147481719"/>
            <p14:sldId id="2147481726"/>
            <p14:sldId id="2147481769"/>
            <p14:sldId id="2147481778"/>
            <p14:sldId id="2147481768"/>
            <p14:sldId id="2147481779"/>
            <p14:sldId id="2147481767"/>
            <p14:sldId id="2147481755"/>
            <p14:sldId id="2147481734"/>
            <p14:sldId id="2147481748"/>
            <p14:sldId id="2147481737"/>
            <p14:sldId id="2147481749"/>
            <p14:sldId id="2147481739"/>
            <p14:sldId id="2147481761"/>
            <p14:sldId id="2147481770"/>
            <p14:sldId id="2147481771"/>
            <p14:sldId id="2147481772"/>
            <p14:sldId id="2147481773"/>
            <p14:sldId id="2147481775"/>
            <p14:sldId id="2147481756"/>
            <p14:sldId id="2147481766"/>
            <p14:sldId id="2147481780"/>
            <p14:sldId id="2147481765"/>
            <p14:sldId id="2147481781"/>
            <p14:sldId id="2147481774"/>
            <p14:sldId id="2147481762"/>
            <p14:sldId id="2147481730"/>
            <p14:sldId id="2147481782"/>
            <p14:sldId id="2147481784"/>
            <p14:sldId id="2147481763"/>
            <p14:sldId id="2147481783"/>
            <p14:sldId id="2147481776"/>
            <p14:sldId id="2147479544"/>
            <p14:sldId id="2147481759"/>
            <p14:sldId id="2147481777"/>
            <p14:sldId id="29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8A25D3-4186-9DF7-1CBA-BF705A6B878E}" name="Courtney Hodge (SHE/HER)" initials="CH" userId="S::cohodge@microsoft.com::fd0f4f80-3503-46b0-9736-ea9e4a1a0578" providerId="AD"/>
  <p188:author id="{518AF3E8-F593-5ED9-FE10-3F9718176F6D}" name="CHRISTINA MACCHIAROLA" initials="CM" userId="S::cmacchiarola@microsoft.com::d64b963e-ef67-418a-9c48-6f30a932d3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F2D"/>
    <a:srgbClr val="002060"/>
    <a:srgbClr val="000066"/>
    <a:srgbClr val="050A1D"/>
    <a:srgbClr val="F9F9F9"/>
    <a:srgbClr val="EBEBEB"/>
    <a:srgbClr val="E3E3E3"/>
    <a:srgbClr val="F2F2F2"/>
    <a:srgbClr val="FAFAF8"/>
    <a:srgbClr val="F9F2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E7306F-C63D-462D-ABD0-929306D1E25B}" v="251" dt="2024-06-14T05:20:14.118"/>
    <p1510:client id="{507CAB7A-C974-4914-A247-F8188404F2A0}" v="25" dt="2024-06-14T05:00:25.392"/>
    <p1510:client id="{8F05F8D4-B75F-0C9E-ABDC-342F7DA1F1DC}" v="2" dt="2024-06-14T05:07:27.276"/>
    <p1510:client id="{D3029C74-18C6-A573-7B26-B68BE51F37B8}" v="33" dt="2024-06-14T04:22:58.50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73321" autoAdjust="0"/>
  </p:normalViewPr>
  <p:slideViewPr>
    <p:cSldViewPr snapToGrid="0">
      <p:cViewPr varScale="1">
        <p:scale>
          <a:sx n="68" d="100"/>
          <a:sy n="68" d="100"/>
        </p:scale>
        <p:origin x="272" y="508"/>
      </p:cViewPr>
      <p:guideLst/>
    </p:cSldViewPr>
  </p:slideViewPr>
  <p:outlineViewPr>
    <p:cViewPr>
      <p:scale>
        <a:sx n="33" d="100"/>
        <a:sy n="33" d="100"/>
      </p:scale>
      <p:origin x="0" y="-48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microsoft.com/office/2016/11/relationships/changesInfo" Target="changesInfos/changesInfo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urtney Hodge (SHE/HER)" userId="fd0f4f80-3503-46b0-9736-ea9e4a1a0578" providerId="ADAL" clId="{229C752C-05D1-4569-84F1-926FA5EEB5DF}"/>
    <pc:docChg chg="undo custSel addSld delSld modSld sldOrd addSection delSection modSection replTag delTag">
      <pc:chgData name="Courtney Hodge (SHE/HER)" userId="fd0f4f80-3503-46b0-9736-ea9e4a1a0578" providerId="ADAL" clId="{229C752C-05D1-4569-84F1-926FA5EEB5DF}" dt="2024-05-23T16:33:22.871" v="3530"/>
      <pc:docMkLst>
        <pc:docMk/>
      </pc:docMkLst>
      <pc:sldChg chg="del replTag delTag">
        <pc:chgData name="Courtney Hodge (SHE/HER)" userId="fd0f4f80-3503-46b0-9736-ea9e4a1a0578" providerId="ADAL" clId="{229C752C-05D1-4569-84F1-926FA5EEB5DF}" dt="2024-05-21T18:09:46.620" v="2481" actId="18676"/>
        <pc:sldMkLst>
          <pc:docMk/>
          <pc:sldMk cId="4216218146" sldId="271"/>
        </pc:sldMkLst>
      </pc:sldChg>
      <pc:sldChg chg="del replTag delTag">
        <pc:chgData name="Courtney Hodge (SHE/HER)" userId="fd0f4f80-3503-46b0-9736-ea9e4a1a0578" providerId="ADAL" clId="{229C752C-05D1-4569-84F1-926FA5EEB5DF}" dt="2024-05-21T18:09:46.620" v="2481" actId="18676"/>
        <pc:sldMkLst>
          <pc:docMk/>
          <pc:sldMk cId="1521992739" sldId="274"/>
        </pc:sldMkLst>
      </pc:sldChg>
      <pc:sldChg chg="del replTag delTag">
        <pc:chgData name="Courtney Hodge (SHE/HER)" userId="fd0f4f80-3503-46b0-9736-ea9e4a1a0578" providerId="ADAL" clId="{229C752C-05D1-4569-84F1-926FA5EEB5DF}" dt="2024-05-21T18:09:46.620" v="2481" actId="18676"/>
        <pc:sldMkLst>
          <pc:docMk/>
          <pc:sldMk cId="30701762" sldId="276"/>
        </pc:sldMkLst>
      </pc:sldChg>
      <pc:sldChg chg="del replTag delTag">
        <pc:chgData name="Courtney Hodge (SHE/HER)" userId="fd0f4f80-3503-46b0-9736-ea9e4a1a0578" providerId="ADAL" clId="{229C752C-05D1-4569-84F1-926FA5EEB5DF}" dt="2024-05-21T18:09:46.620" v="2481" actId="18676"/>
        <pc:sldMkLst>
          <pc:docMk/>
          <pc:sldMk cId="867391441" sldId="286"/>
        </pc:sldMkLst>
      </pc:sldChg>
      <pc:sldChg chg="del replTag delTag">
        <pc:chgData name="Courtney Hodge (SHE/HER)" userId="fd0f4f80-3503-46b0-9736-ea9e4a1a0578" providerId="ADAL" clId="{229C752C-05D1-4569-84F1-926FA5EEB5DF}" dt="2024-05-21T18:09:46.620" v="2481" actId="18676"/>
        <pc:sldMkLst>
          <pc:docMk/>
          <pc:sldMk cId="1809789788" sldId="288"/>
        </pc:sldMkLst>
      </pc:sldChg>
      <pc:sldChg chg="del replTag delTag">
        <pc:chgData name="Courtney Hodge (SHE/HER)" userId="fd0f4f80-3503-46b0-9736-ea9e4a1a0578" providerId="ADAL" clId="{229C752C-05D1-4569-84F1-926FA5EEB5DF}" dt="2024-05-21T18:09:46.620" v="2481" actId="18676"/>
        <pc:sldMkLst>
          <pc:docMk/>
          <pc:sldMk cId="1238345992" sldId="289"/>
        </pc:sldMkLst>
      </pc:sldChg>
      <pc:sldChg chg="del replTag delTag">
        <pc:chgData name="Courtney Hodge (SHE/HER)" userId="fd0f4f80-3503-46b0-9736-ea9e4a1a0578" providerId="ADAL" clId="{229C752C-05D1-4569-84F1-926FA5EEB5DF}" dt="2024-05-21T18:09:46.620" v="2481" actId="18676"/>
        <pc:sldMkLst>
          <pc:docMk/>
          <pc:sldMk cId="1501501609" sldId="290"/>
        </pc:sldMkLst>
      </pc:sldChg>
      <pc:sldChg chg="del replTag delTag">
        <pc:chgData name="Courtney Hodge (SHE/HER)" userId="fd0f4f80-3503-46b0-9736-ea9e4a1a0578" providerId="ADAL" clId="{229C752C-05D1-4569-84F1-926FA5EEB5DF}" dt="2024-05-21T18:09:46.620" v="2481" actId="18676"/>
        <pc:sldMkLst>
          <pc:docMk/>
          <pc:sldMk cId="4107268709" sldId="291"/>
        </pc:sldMkLst>
      </pc:sldChg>
      <pc:sldChg chg="del replTag delTag">
        <pc:chgData name="Courtney Hodge (SHE/HER)" userId="fd0f4f80-3503-46b0-9736-ea9e4a1a0578" providerId="ADAL" clId="{229C752C-05D1-4569-84F1-926FA5EEB5DF}" dt="2024-05-21T18:09:46.620" v="2481" actId="18676"/>
        <pc:sldMkLst>
          <pc:docMk/>
          <pc:sldMk cId="2704701255" sldId="292"/>
        </pc:sldMkLst>
      </pc:sldChg>
      <pc:sldChg chg="del replTag delTag">
        <pc:chgData name="Courtney Hodge (SHE/HER)" userId="fd0f4f80-3503-46b0-9736-ea9e4a1a0578" providerId="ADAL" clId="{229C752C-05D1-4569-84F1-926FA5EEB5DF}" dt="2024-05-21T18:09:46.620" v="2481" actId="18676"/>
        <pc:sldMkLst>
          <pc:docMk/>
          <pc:sldMk cId="144129580" sldId="293"/>
        </pc:sldMkLst>
      </pc:sldChg>
      <pc:sldChg chg="replTag delTag">
        <pc:chgData name="Courtney Hodge (SHE/HER)" userId="fd0f4f80-3503-46b0-9736-ea9e4a1a0578" providerId="ADAL" clId="{229C752C-05D1-4569-84F1-926FA5EEB5DF}" dt="2024-05-21T18:09:56.342" v="2568"/>
        <pc:sldMkLst>
          <pc:docMk/>
          <pc:sldMk cId="2656540337" sldId="298"/>
        </pc:sldMkLst>
      </pc:sldChg>
      <pc:sldChg chg="replTag delTag">
        <pc:chgData name="Courtney Hodge (SHE/HER)" userId="fd0f4f80-3503-46b0-9736-ea9e4a1a0578" providerId="ADAL" clId="{229C752C-05D1-4569-84F1-926FA5EEB5DF}" dt="2024-05-21T18:09:46.805" v="2564"/>
        <pc:sldMkLst>
          <pc:docMk/>
          <pc:sldMk cId="2625832391" sldId="299"/>
        </pc:sldMkLst>
      </pc:sldChg>
      <pc:sldChg chg="del replTag delTag">
        <pc:chgData name="Courtney Hodge (SHE/HER)" userId="fd0f4f80-3503-46b0-9736-ea9e4a1a0578" providerId="ADAL" clId="{229C752C-05D1-4569-84F1-926FA5EEB5DF}" dt="2024-05-21T18:09:46.620" v="2481" actId="18676"/>
        <pc:sldMkLst>
          <pc:docMk/>
          <pc:sldMk cId="4261461444" sldId="300"/>
        </pc:sldMkLst>
      </pc:sldChg>
      <pc:sldChg chg="delSp modSp mod ord replTag delTag">
        <pc:chgData name="Courtney Hodge (SHE/HER)" userId="fd0f4f80-3503-46b0-9736-ea9e4a1a0578" providerId="ADAL" clId="{229C752C-05D1-4569-84F1-926FA5EEB5DF}" dt="2024-05-23T15:53:42.549" v="3526"/>
        <pc:sldMkLst>
          <pc:docMk/>
          <pc:sldMk cId="3511214707" sldId="301"/>
        </pc:sldMkLst>
        <pc:spChg chg="del">
          <ac:chgData name="Courtney Hodge (SHE/HER)" userId="fd0f4f80-3503-46b0-9736-ea9e4a1a0578" providerId="ADAL" clId="{229C752C-05D1-4569-84F1-926FA5EEB5DF}" dt="2024-05-15T14:48:58.478" v="744" actId="478"/>
          <ac:spMkLst>
            <pc:docMk/>
            <pc:sldMk cId="3511214707" sldId="301"/>
            <ac:spMk id="5" creationId="{B460D182-04FD-594D-4A65-6EB552E5D906}"/>
          </ac:spMkLst>
        </pc:spChg>
        <pc:spChg chg="mod">
          <ac:chgData name="Courtney Hodge (SHE/HER)" userId="fd0f4f80-3503-46b0-9736-ea9e4a1a0578" providerId="ADAL" clId="{229C752C-05D1-4569-84F1-926FA5EEB5DF}" dt="2024-05-15T14:49:25.073" v="749" actId="14100"/>
          <ac:spMkLst>
            <pc:docMk/>
            <pc:sldMk cId="3511214707" sldId="301"/>
            <ac:spMk id="10" creationId="{FD720A8D-C7DC-7AD6-6AF1-F19A346ECEEB}"/>
          </ac:spMkLst>
        </pc:spChg>
        <pc:spChg chg="mod">
          <ac:chgData name="Courtney Hodge (SHE/HER)" userId="fd0f4f80-3503-46b0-9736-ea9e4a1a0578" providerId="ADAL" clId="{229C752C-05D1-4569-84F1-926FA5EEB5DF}" dt="2024-05-15T14:48:24.210" v="700" actId="20577"/>
          <ac:spMkLst>
            <pc:docMk/>
            <pc:sldMk cId="3511214707" sldId="301"/>
            <ac:spMk id="30" creationId="{47BF0561-2A54-CFC0-114B-B2DE74E8452A}"/>
          </ac:spMkLst>
        </pc:spChg>
        <pc:spChg chg="mod">
          <ac:chgData name="Courtney Hodge (SHE/HER)" userId="fd0f4f80-3503-46b0-9736-ea9e4a1a0578" providerId="ADAL" clId="{229C752C-05D1-4569-84F1-926FA5EEB5DF}" dt="2024-05-15T14:48:35.258" v="720" actId="20577"/>
          <ac:spMkLst>
            <pc:docMk/>
            <pc:sldMk cId="3511214707" sldId="301"/>
            <ac:spMk id="31" creationId="{BA5F06C7-D21A-B4A5-65CD-6766259DC728}"/>
          </ac:spMkLst>
        </pc:spChg>
        <pc:spChg chg="mod">
          <ac:chgData name="Courtney Hodge (SHE/HER)" userId="fd0f4f80-3503-46b0-9736-ea9e4a1a0578" providerId="ADAL" clId="{229C752C-05D1-4569-84F1-926FA5EEB5DF}" dt="2024-05-15T14:48:48.694" v="742" actId="20577"/>
          <ac:spMkLst>
            <pc:docMk/>
            <pc:sldMk cId="3511214707" sldId="301"/>
            <ac:spMk id="32" creationId="{D49059AF-6180-E938-15E3-093C0917F3B1}"/>
          </ac:spMkLst>
        </pc:spChg>
        <pc:spChg chg="del">
          <ac:chgData name="Courtney Hodge (SHE/HER)" userId="fd0f4f80-3503-46b0-9736-ea9e4a1a0578" providerId="ADAL" clId="{229C752C-05D1-4569-84F1-926FA5EEB5DF}" dt="2024-05-15T14:48:54.646" v="743" actId="478"/>
          <ac:spMkLst>
            <pc:docMk/>
            <pc:sldMk cId="3511214707" sldId="301"/>
            <ac:spMk id="33" creationId="{604BB691-7B91-EE55-527E-03CC78617B2A}"/>
          </ac:spMkLst>
        </pc:spChg>
        <pc:cxnChg chg="del">
          <ac:chgData name="Courtney Hodge (SHE/HER)" userId="fd0f4f80-3503-46b0-9736-ea9e4a1a0578" providerId="ADAL" clId="{229C752C-05D1-4569-84F1-926FA5EEB5DF}" dt="2024-05-15T14:49:04.713" v="746" actId="478"/>
          <ac:cxnSpMkLst>
            <pc:docMk/>
            <pc:sldMk cId="3511214707" sldId="301"/>
            <ac:cxnSpMk id="3" creationId="{47FC5A8F-6ACF-793E-FF5C-D0E2F8B890DC}"/>
          </ac:cxnSpMkLst>
        </pc:cxnChg>
        <pc:cxnChg chg="mod">
          <ac:chgData name="Courtney Hodge (SHE/HER)" userId="fd0f4f80-3503-46b0-9736-ea9e4a1a0578" providerId="ADAL" clId="{229C752C-05D1-4569-84F1-926FA5EEB5DF}" dt="2024-05-15T14:49:15.095" v="747" actId="14100"/>
          <ac:cxnSpMkLst>
            <pc:docMk/>
            <pc:sldMk cId="3511214707" sldId="301"/>
            <ac:cxnSpMk id="12" creationId="{61209DFC-F7A2-6F84-5483-E4A39CF8BFCA}"/>
          </ac:cxnSpMkLst>
        </pc:cxnChg>
        <pc:cxnChg chg="del">
          <ac:chgData name="Courtney Hodge (SHE/HER)" userId="fd0f4f80-3503-46b0-9736-ea9e4a1a0578" providerId="ADAL" clId="{229C752C-05D1-4569-84F1-926FA5EEB5DF}" dt="2024-05-15T14:49:01.726" v="745" actId="478"/>
          <ac:cxnSpMkLst>
            <pc:docMk/>
            <pc:sldMk cId="3511214707" sldId="301"/>
            <ac:cxnSpMk id="38" creationId="{506F2907-B3A7-20BF-9DDA-CB3E40441347}"/>
          </ac:cxnSpMkLst>
        </pc:cxnChg>
      </pc:sldChg>
      <pc:sldChg chg="del replTag delTag">
        <pc:chgData name="Courtney Hodge (SHE/HER)" userId="fd0f4f80-3503-46b0-9736-ea9e4a1a0578" providerId="ADAL" clId="{229C752C-05D1-4569-84F1-926FA5EEB5DF}" dt="2024-05-21T18:09:46.620" v="2481" actId="18676"/>
        <pc:sldMkLst>
          <pc:docMk/>
          <pc:sldMk cId="2490223932" sldId="302"/>
        </pc:sldMkLst>
      </pc:sldChg>
      <pc:sldChg chg="del replTag delTag">
        <pc:chgData name="Courtney Hodge (SHE/HER)" userId="fd0f4f80-3503-46b0-9736-ea9e4a1a0578" providerId="ADAL" clId="{229C752C-05D1-4569-84F1-926FA5EEB5DF}" dt="2024-05-21T18:09:46.620" v="2481" actId="18676"/>
        <pc:sldMkLst>
          <pc:docMk/>
          <pc:sldMk cId="393075326" sldId="304"/>
        </pc:sldMkLst>
      </pc:sldChg>
      <pc:sldChg chg="modSp mod replTag delTag modCm">
        <pc:chgData name="Courtney Hodge (SHE/HER)" userId="fd0f4f80-3503-46b0-9736-ea9e4a1a0578" providerId="ADAL" clId="{229C752C-05D1-4569-84F1-926FA5EEB5DF}" dt="2024-05-23T16:33:22.871" v="3530"/>
        <pc:sldMkLst>
          <pc:docMk/>
          <pc:sldMk cId="3847080809" sldId="305"/>
        </pc:sldMkLst>
        <pc:spChg chg="mod">
          <ac:chgData name="Courtney Hodge (SHE/HER)" userId="fd0f4f80-3503-46b0-9736-ea9e4a1a0578" providerId="ADAL" clId="{229C752C-05D1-4569-84F1-926FA5EEB5DF}" dt="2024-05-16T15:00:09.085" v="1033" actId="20577"/>
          <ac:spMkLst>
            <pc:docMk/>
            <pc:sldMk cId="3847080809" sldId="305"/>
            <ac:spMk id="2" creationId="{BB24A947-AC98-654F-1513-73E583C4A33B}"/>
          </ac:spMkLst>
        </pc:spChg>
        <pc:extLst>
          <p:ext xmlns:p="http://schemas.openxmlformats.org/presentationml/2006/main" uri="{D6D511B9-2390-475A-947B-AFAB55BFBCF1}">
            <pc226:cmChg xmlns:pc226="http://schemas.microsoft.com/office/powerpoint/2022/06/main/command" chg="mod modRxn">
              <pc226:chgData name="Courtney Hodge (SHE/HER)" userId="fd0f4f80-3503-46b0-9736-ea9e4a1a0578" providerId="ADAL" clId="{229C752C-05D1-4569-84F1-926FA5EEB5DF}" dt="2024-05-16T15:00:27.139" v="1037"/>
              <pc2:cmMkLst xmlns:pc2="http://schemas.microsoft.com/office/powerpoint/2019/9/main/command">
                <pc:docMk/>
                <pc:sldMk cId="3847080809" sldId="305"/>
                <pc2:cmMk id="{5692175C-15FA-462D-9407-F0BBC39D548A}"/>
              </pc2:cmMkLst>
            </pc226:cmChg>
          </p:ext>
        </pc:extLst>
      </pc:sldChg>
      <pc:sldChg chg="del replTag delTag">
        <pc:chgData name="Courtney Hodge (SHE/HER)" userId="fd0f4f80-3503-46b0-9736-ea9e4a1a0578" providerId="ADAL" clId="{229C752C-05D1-4569-84F1-926FA5EEB5DF}" dt="2024-05-21T18:09:46.620" v="2481" actId="18676"/>
        <pc:sldMkLst>
          <pc:docMk/>
          <pc:sldMk cId="4005409525" sldId="306"/>
        </pc:sldMkLst>
      </pc:sldChg>
      <pc:sldChg chg="modSp mod replTag delTag">
        <pc:chgData name="Courtney Hodge (SHE/HER)" userId="fd0f4f80-3503-46b0-9736-ea9e4a1a0578" providerId="ADAL" clId="{229C752C-05D1-4569-84F1-926FA5EEB5DF}" dt="2024-05-23T15:52:42.182" v="3498"/>
        <pc:sldMkLst>
          <pc:docMk/>
          <pc:sldMk cId="3938265609" sldId="307"/>
        </pc:sldMkLst>
        <pc:spChg chg="mod">
          <ac:chgData name="Courtney Hodge (SHE/HER)" userId="fd0f4f80-3503-46b0-9736-ea9e4a1a0578" providerId="ADAL" clId="{229C752C-05D1-4569-84F1-926FA5EEB5DF}" dt="2024-05-21T18:00:47.162" v="2417" actId="20577"/>
          <ac:spMkLst>
            <pc:docMk/>
            <pc:sldMk cId="3938265609" sldId="307"/>
            <ac:spMk id="53" creationId="{852CD963-E9AE-7F18-D3E2-0B548495FFDA}"/>
          </ac:spMkLst>
        </pc:spChg>
        <pc:spChg chg="mod">
          <ac:chgData name="Courtney Hodge (SHE/HER)" userId="fd0f4f80-3503-46b0-9736-ea9e4a1a0578" providerId="ADAL" clId="{229C752C-05D1-4569-84F1-926FA5EEB5DF}" dt="2024-05-21T18:00:40.278" v="2408"/>
          <ac:spMkLst>
            <pc:docMk/>
            <pc:sldMk cId="3938265609" sldId="307"/>
            <ac:spMk id="55" creationId="{B85862FF-2A93-95A7-C485-6F2FFE336DE4}"/>
          </ac:spMkLst>
        </pc:spChg>
        <pc:spChg chg="mod">
          <ac:chgData name="Courtney Hodge (SHE/HER)" userId="fd0f4f80-3503-46b0-9736-ea9e4a1a0578" providerId="ADAL" clId="{229C752C-05D1-4569-84F1-926FA5EEB5DF}" dt="2024-05-21T18:00:32.513" v="2407" actId="14100"/>
          <ac:spMkLst>
            <pc:docMk/>
            <pc:sldMk cId="3938265609" sldId="307"/>
            <ac:spMk id="56" creationId="{0E219448-74E5-36BD-5167-ABD4E6EE36FF}"/>
          </ac:spMkLst>
        </pc:spChg>
        <pc:spChg chg="mod">
          <ac:chgData name="Courtney Hodge (SHE/HER)" userId="fd0f4f80-3503-46b0-9736-ea9e4a1a0578" providerId="ADAL" clId="{229C752C-05D1-4569-84F1-926FA5EEB5DF}" dt="2024-05-21T18:00:23.416" v="2405"/>
          <ac:spMkLst>
            <pc:docMk/>
            <pc:sldMk cId="3938265609" sldId="307"/>
            <ac:spMk id="57" creationId="{B00FCE67-6193-A1DA-2B91-487D14F66920}"/>
          </ac:spMkLst>
        </pc:spChg>
        <pc:spChg chg="mod">
          <ac:chgData name="Courtney Hodge (SHE/HER)" userId="fd0f4f80-3503-46b0-9736-ea9e4a1a0578" providerId="ADAL" clId="{229C752C-05D1-4569-84F1-926FA5EEB5DF}" dt="2024-05-21T18:00:09.240" v="2404" actId="20577"/>
          <ac:spMkLst>
            <pc:docMk/>
            <pc:sldMk cId="3938265609" sldId="307"/>
            <ac:spMk id="58" creationId="{D67C4B06-563B-C4A8-F637-B3FAD4D53B1E}"/>
          </ac:spMkLst>
        </pc:spChg>
      </pc:sldChg>
      <pc:sldChg chg="delSp modSp mod ord replTag delTag">
        <pc:chgData name="Courtney Hodge (SHE/HER)" userId="fd0f4f80-3503-46b0-9736-ea9e4a1a0578" providerId="ADAL" clId="{229C752C-05D1-4569-84F1-926FA5EEB5DF}" dt="2024-05-23T15:53:38.950" v="3524"/>
        <pc:sldMkLst>
          <pc:docMk/>
          <pc:sldMk cId="3029881581" sldId="308"/>
        </pc:sldMkLst>
        <pc:spChg chg="mod">
          <ac:chgData name="Courtney Hodge (SHE/HER)" userId="fd0f4f80-3503-46b0-9736-ea9e4a1a0578" providerId="ADAL" clId="{229C752C-05D1-4569-84F1-926FA5EEB5DF}" dt="2024-05-15T14:45:12.257" v="547"/>
          <ac:spMkLst>
            <pc:docMk/>
            <pc:sldMk cId="3029881581" sldId="308"/>
            <ac:spMk id="3" creationId="{1C25EC13-9750-4587-E7DE-8C60F4473256}"/>
          </ac:spMkLst>
        </pc:spChg>
        <pc:spChg chg="mod">
          <ac:chgData name="Courtney Hodge (SHE/HER)" userId="fd0f4f80-3503-46b0-9736-ea9e4a1a0578" providerId="ADAL" clId="{229C752C-05D1-4569-84F1-926FA5EEB5DF}" dt="2024-05-15T14:37:50.925" v="170" actId="20577"/>
          <ac:spMkLst>
            <pc:docMk/>
            <pc:sldMk cId="3029881581" sldId="308"/>
            <ac:spMk id="4" creationId="{0571D6D2-2EDA-F4CA-8052-DB05F6B94D67}"/>
          </ac:spMkLst>
        </pc:spChg>
        <pc:spChg chg="mod">
          <ac:chgData name="Courtney Hodge (SHE/HER)" userId="fd0f4f80-3503-46b0-9736-ea9e4a1a0578" providerId="ADAL" clId="{229C752C-05D1-4569-84F1-926FA5EEB5DF}" dt="2024-05-15T14:45:31.051" v="565" actId="20577"/>
          <ac:spMkLst>
            <pc:docMk/>
            <pc:sldMk cId="3029881581" sldId="308"/>
            <ac:spMk id="6" creationId="{9240911E-8313-C605-A7E4-A839B9971B69}"/>
          </ac:spMkLst>
        </pc:spChg>
        <pc:spChg chg="mod">
          <ac:chgData name="Courtney Hodge (SHE/HER)" userId="fd0f4f80-3503-46b0-9736-ea9e4a1a0578" providerId="ADAL" clId="{229C752C-05D1-4569-84F1-926FA5EEB5DF}" dt="2024-05-15T14:45:23.511" v="548"/>
          <ac:spMkLst>
            <pc:docMk/>
            <pc:sldMk cId="3029881581" sldId="308"/>
            <ac:spMk id="7" creationId="{4E895915-A1B9-3FB9-F4E8-B8F759570684}"/>
          </ac:spMkLst>
        </pc:spChg>
        <pc:spChg chg="mod">
          <ac:chgData name="Courtney Hodge (SHE/HER)" userId="fd0f4f80-3503-46b0-9736-ea9e4a1a0578" providerId="ADAL" clId="{229C752C-05D1-4569-84F1-926FA5EEB5DF}" dt="2024-05-15T14:45:43.106" v="587" actId="20577"/>
          <ac:spMkLst>
            <pc:docMk/>
            <pc:sldMk cId="3029881581" sldId="308"/>
            <ac:spMk id="8" creationId="{9F5FC8C8-168A-5360-F332-7D1FD47E36E4}"/>
          </ac:spMkLst>
        </pc:spChg>
        <pc:spChg chg="mod">
          <ac:chgData name="Courtney Hodge (SHE/HER)" userId="fd0f4f80-3503-46b0-9736-ea9e4a1a0578" providerId="ADAL" clId="{229C752C-05D1-4569-84F1-926FA5EEB5DF}" dt="2024-05-15T14:46:19.107" v="636" actId="20577"/>
          <ac:spMkLst>
            <pc:docMk/>
            <pc:sldMk cId="3029881581" sldId="308"/>
            <ac:spMk id="9" creationId="{E9616AE2-63BB-DC25-AB77-9D6DFCAFEB19}"/>
          </ac:spMkLst>
        </pc:spChg>
        <pc:spChg chg="del mod">
          <ac:chgData name="Courtney Hodge (SHE/HER)" userId="fd0f4f80-3503-46b0-9736-ea9e4a1a0578" providerId="ADAL" clId="{229C752C-05D1-4569-84F1-926FA5EEB5DF}" dt="2024-05-15T14:46:33.651" v="639" actId="478"/>
          <ac:spMkLst>
            <pc:docMk/>
            <pc:sldMk cId="3029881581" sldId="308"/>
            <ac:spMk id="10" creationId="{50FD4112-DF46-298F-DFDD-2A3378C4F9E3}"/>
          </ac:spMkLst>
        </pc:spChg>
        <pc:spChg chg="del">
          <ac:chgData name="Courtney Hodge (SHE/HER)" userId="fd0f4f80-3503-46b0-9736-ea9e4a1a0578" providerId="ADAL" clId="{229C752C-05D1-4569-84F1-926FA5EEB5DF}" dt="2024-05-15T14:47:08.489" v="646" actId="478"/>
          <ac:spMkLst>
            <pc:docMk/>
            <pc:sldMk cId="3029881581" sldId="308"/>
            <ac:spMk id="11" creationId="{577B4645-CC95-7873-A394-BCA9B4CBE385}"/>
          </ac:spMkLst>
        </pc:spChg>
        <pc:spChg chg="del">
          <ac:chgData name="Courtney Hodge (SHE/HER)" userId="fd0f4f80-3503-46b0-9736-ea9e4a1a0578" providerId="ADAL" clId="{229C752C-05D1-4569-84F1-926FA5EEB5DF}" dt="2024-05-15T14:46:37.776" v="640" actId="478"/>
          <ac:spMkLst>
            <pc:docMk/>
            <pc:sldMk cId="3029881581" sldId="308"/>
            <ac:spMk id="12" creationId="{29370A68-68C6-FA3E-68E0-C53D564723A7}"/>
          </ac:spMkLst>
        </pc:spChg>
        <pc:spChg chg="del">
          <ac:chgData name="Courtney Hodge (SHE/HER)" userId="fd0f4f80-3503-46b0-9736-ea9e4a1a0578" providerId="ADAL" clId="{229C752C-05D1-4569-84F1-926FA5EEB5DF}" dt="2024-05-15T14:47:12.027" v="647" actId="478"/>
          <ac:spMkLst>
            <pc:docMk/>
            <pc:sldMk cId="3029881581" sldId="308"/>
            <ac:spMk id="13" creationId="{591DB1AF-562A-FAB7-6B6B-2169D549BA86}"/>
          </ac:spMkLst>
        </pc:spChg>
        <pc:spChg chg="del">
          <ac:chgData name="Courtney Hodge (SHE/HER)" userId="fd0f4f80-3503-46b0-9736-ea9e4a1a0578" providerId="ADAL" clId="{229C752C-05D1-4569-84F1-926FA5EEB5DF}" dt="2024-05-15T14:46:43.565" v="641" actId="478"/>
          <ac:spMkLst>
            <pc:docMk/>
            <pc:sldMk cId="3029881581" sldId="308"/>
            <ac:spMk id="14" creationId="{75BC6C3D-C4E4-5F77-76E0-B245A0E672C3}"/>
          </ac:spMkLst>
        </pc:spChg>
        <pc:spChg chg="del">
          <ac:chgData name="Courtney Hodge (SHE/HER)" userId="fd0f4f80-3503-46b0-9736-ea9e4a1a0578" providerId="ADAL" clId="{229C752C-05D1-4569-84F1-926FA5EEB5DF}" dt="2024-05-15T14:47:15.650" v="648" actId="478"/>
          <ac:spMkLst>
            <pc:docMk/>
            <pc:sldMk cId="3029881581" sldId="308"/>
            <ac:spMk id="15" creationId="{1EEFA55B-C2A5-5452-D7BC-B28EDD653237}"/>
          </ac:spMkLst>
        </pc:spChg>
        <pc:spChg chg="mod">
          <ac:chgData name="Courtney Hodge (SHE/HER)" userId="fd0f4f80-3503-46b0-9736-ea9e4a1a0578" providerId="ADAL" clId="{229C752C-05D1-4569-84F1-926FA5EEB5DF}" dt="2024-05-15T14:47:37.170" v="651" actId="14100"/>
          <ac:spMkLst>
            <pc:docMk/>
            <pc:sldMk cId="3029881581" sldId="308"/>
            <ac:spMk id="51" creationId="{B64F2A73-A067-1B96-EC17-BC7714AF6BF6}"/>
          </ac:spMkLst>
        </pc:spChg>
        <pc:spChg chg="mod">
          <ac:chgData name="Courtney Hodge (SHE/HER)" userId="fd0f4f80-3503-46b0-9736-ea9e4a1a0578" providerId="ADAL" clId="{229C752C-05D1-4569-84F1-926FA5EEB5DF}" dt="2024-05-15T14:47:29.857" v="650" actId="1076"/>
          <ac:spMkLst>
            <pc:docMk/>
            <pc:sldMk cId="3029881581" sldId="308"/>
            <ac:spMk id="52" creationId="{D9ADDB43-C2D1-A24B-997F-EC8CE4481D01}"/>
          </ac:spMkLst>
        </pc:spChg>
        <pc:cxnChg chg="del">
          <ac:chgData name="Courtney Hodge (SHE/HER)" userId="fd0f4f80-3503-46b0-9736-ea9e4a1a0578" providerId="ADAL" clId="{229C752C-05D1-4569-84F1-926FA5EEB5DF}" dt="2024-05-15T14:47:21.102" v="649" actId="478"/>
          <ac:cxnSpMkLst>
            <pc:docMk/>
            <pc:sldMk cId="3029881581" sldId="308"/>
            <ac:cxnSpMk id="18" creationId="{0C9E0915-8859-CA4B-8286-A25B1C827E5A}"/>
          </ac:cxnSpMkLst>
        </pc:cxnChg>
        <pc:cxnChg chg="del">
          <ac:chgData name="Courtney Hodge (SHE/HER)" userId="fd0f4f80-3503-46b0-9736-ea9e4a1a0578" providerId="ADAL" clId="{229C752C-05D1-4569-84F1-926FA5EEB5DF}" dt="2024-05-15T14:46:47.578" v="642" actId="478"/>
          <ac:cxnSpMkLst>
            <pc:docMk/>
            <pc:sldMk cId="3029881581" sldId="308"/>
            <ac:cxnSpMk id="28" creationId="{BBA9F03D-3A1A-B81D-B5DC-0206B8862B14}"/>
          </ac:cxnSpMkLst>
        </pc:cxnChg>
        <pc:cxnChg chg="del">
          <ac:chgData name="Courtney Hodge (SHE/HER)" userId="fd0f4f80-3503-46b0-9736-ea9e4a1a0578" providerId="ADAL" clId="{229C752C-05D1-4569-84F1-926FA5EEB5DF}" dt="2024-05-15T14:46:53.045" v="643" actId="478"/>
          <ac:cxnSpMkLst>
            <pc:docMk/>
            <pc:sldMk cId="3029881581" sldId="308"/>
            <ac:cxnSpMk id="29" creationId="{615FBD01-8065-7325-DC88-BA54210B696D}"/>
          </ac:cxnSpMkLst>
        </pc:cxnChg>
        <pc:cxnChg chg="del">
          <ac:chgData name="Courtney Hodge (SHE/HER)" userId="fd0f4f80-3503-46b0-9736-ea9e4a1a0578" providerId="ADAL" clId="{229C752C-05D1-4569-84F1-926FA5EEB5DF}" dt="2024-05-15T14:46:55.477" v="644" actId="478"/>
          <ac:cxnSpMkLst>
            <pc:docMk/>
            <pc:sldMk cId="3029881581" sldId="308"/>
            <ac:cxnSpMk id="30" creationId="{C34AD94D-7401-1089-F554-878A1900B81F}"/>
          </ac:cxnSpMkLst>
        </pc:cxnChg>
        <pc:cxnChg chg="del">
          <ac:chgData name="Courtney Hodge (SHE/HER)" userId="fd0f4f80-3503-46b0-9736-ea9e4a1a0578" providerId="ADAL" clId="{229C752C-05D1-4569-84F1-926FA5EEB5DF}" dt="2024-05-15T14:46:57.842" v="645" actId="478"/>
          <ac:cxnSpMkLst>
            <pc:docMk/>
            <pc:sldMk cId="3029881581" sldId="308"/>
            <ac:cxnSpMk id="31" creationId="{FB0B8F06-1DBF-9632-3CE5-7A4EACFE3186}"/>
          </ac:cxnSpMkLst>
        </pc:cxnChg>
      </pc:sldChg>
      <pc:sldChg chg="del replTag delTag">
        <pc:chgData name="Courtney Hodge (SHE/HER)" userId="fd0f4f80-3503-46b0-9736-ea9e4a1a0578" providerId="ADAL" clId="{229C752C-05D1-4569-84F1-926FA5EEB5DF}" dt="2024-05-21T18:09:46.620" v="2481" actId="18676"/>
        <pc:sldMkLst>
          <pc:docMk/>
          <pc:sldMk cId="1284280396" sldId="309"/>
        </pc:sldMkLst>
      </pc:sldChg>
      <pc:sldChg chg="del replTag delTag">
        <pc:chgData name="Courtney Hodge (SHE/HER)" userId="fd0f4f80-3503-46b0-9736-ea9e4a1a0578" providerId="ADAL" clId="{229C752C-05D1-4569-84F1-926FA5EEB5DF}" dt="2024-05-21T18:09:46.620" v="2481" actId="18676"/>
        <pc:sldMkLst>
          <pc:docMk/>
          <pc:sldMk cId="3491297244" sldId="310"/>
        </pc:sldMkLst>
      </pc:sldChg>
      <pc:sldChg chg="del replTag delTag">
        <pc:chgData name="Courtney Hodge (SHE/HER)" userId="fd0f4f80-3503-46b0-9736-ea9e4a1a0578" providerId="ADAL" clId="{229C752C-05D1-4569-84F1-926FA5EEB5DF}" dt="2024-05-21T18:09:46.620" v="2481" actId="18676"/>
        <pc:sldMkLst>
          <pc:docMk/>
          <pc:sldMk cId="3279095662" sldId="311"/>
        </pc:sldMkLst>
      </pc:sldChg>
      <pc:sldChg chg="del replTag delTag">
        <pc:chgData name="Courtney Hodge (SHE/HER)" userId="fd0f4f80-3503-46b0-9736-ea9e4a1a0578" providerId="ADAL" clId="{229C752C-05D1-4569-84F1-926FA5EEB5DF}" dt="2024-05-21T18:09:46.620" v="2481" actId="18676"/>
        <pc:sldMkLst>
          <pc:docMk/>
          <pc:sldMk cId="66871818" sldId="312"/>
        </pc:sldMkLst>
      </pc:sldChg>
      <pc:sldChg chg="del replTag delTag">
        <pc:chgData name="Courtney Hodge (SHE/HER)" userId="fd0f4f80-3503-46b0-9736-ea9e4a1a0578" providerId="ADAL" clId="{229C752C-05D1-4569-84F1-926FA5EEB5DF}" dt="2024-05-21T18:09:46.620" v="2481" actId="18676"/>
        <pc:sldMkLst>
          <pc:docMk/>
          <pc:sldMk cId="125325858" sldId="313"/>
        </pc:sldMkLst>
      </pc:sldChg>
      <pc:sldChg chg="del replTag delTag">
        <pc:chgData name="Courtney Hodge (SHE/HER)" userId="fd0f4f80-3503-46b0-9736-ea9e4a1a0578" providerId="ADAL" clId="{229C752C-05D1-4569-84F1-926FA5EEB5DF}" dt="2024-05-21T18:09:46.620" v="2481" actId="18676"/>
        <pc:sldMkLst>
          <pc:docMk/>
          <pc:sldMk cId="1099381716" sldId="314"/>
        </pc:sldMkLst>
      </pc:sldChg>
      <pc:sldChg chg="replTag delTag">
        <pc:chgData name="Courtney Hodge (SHE/HER)" userId="fd0f4f80-3503-46b0-9736-ea9e4a1a0578" providerId="ADAL" clId="{229C752C-05D1-4569-84F1-926FA5EEB5DF}" dt="2024-05-21T18:09:46.803" v="2562"/>
        <pc:sldMkLst>
          <pc:docMk/>
          <pc:sldMk cId="616374341" sldId="2147469347"/>
        </pc:sldMkLst>
      </pc:sldChg>
      <pc:sldChg chg="add del ord replTag delTag">
        <pc:chgData name="Courtney Hodge (SHE/HER)" userId="fd0f4f80-3503-46b0-9736-ea9e4a1a0578" providerId="ADAL" clId="{229C752C-05D1-4569-84F1-926FA5EEB5DF}" dt="2024-05-23T15:52:45.385" v="3500"/>
        <pc:sldMkLst>
          <pc:docMk/>
          <pc:sldMk cId="2730480919" sldId="2147479544"/>
        </pc:sldMkLst>
      </pc:sldChg>
      <pc:sldChg chg="replTag delTag">
        <pc:chgData name="Courtney Hodge (SHE/HER)" userId="fd0f4f80-3503-46b0-9736-ea9e4a1a0578" providerId="ADAL" clId="{229C752C-05D1-4569-84F1-926FA5EEB5DF}" dt="2024-05-23T15:52:49.542" v="3502"/>
        <pc:sldMkLst>
          <pc:docMk/>
          <pc:sldMk cId="1441873045" sldId="2147479545"/>
        </pc:sldMkLst>
      </pc:sldChg>
      <pc:sldChg chg="replTag delTag">
        <pc:chgData name="Courtney Hodge (SHE/HER)" userId="fd0f4f80-3503-46b0-9736-ea9e4a1a0578" providerId="ADAL" clId="{229C752C-05D1-4569-84F1-926FA5EEB5DF}" dt="2024-05-23T15:53:03.739" v="3506"/>
        <pc:sldMkLst>
          <pc:docMk/>
          <pc:sldMk cId="856163362" sldId="2147481343"/>
        </pc:sldMkLst>
      </pc:sldChg>
      <pc:sldChg chg="modSp mod setBg replTag delTag">
        <pc:chgData name="Courtney Hodge (SHE/HER)" userId="fd0f4f80-3503-46b0-9736-ea9e4a1a0578" providerId="ADAL" clId="{229C752C-05D1-4569-84F1-926FA5EEB5DF}" dt="2024-05-21T18:49:08.040" v="3488"/>
        <pc:sldMkLst>
          <pc:docMk/>
          <pc:sldMk cId="2304905616" sldId="2147481360"/>
        </pc:sldMkLst>
        <pc:spChg chg="mod">
          <ac:chgData name="Courtney Hodge (SHE/HER)" userId="fd0f4f80-3503-46b0-9736-ea9e4a1a0578" providerId="ADAL" clId="{229C752C-05D1-4569-84F1-926FA5EEB5DF}" dt="2024-05-21T18:17:48.849" v="2671" actId="207"/>
          <ac:spMkLst>
            <pc:docMk/>
            <pc:sldMk cId="2304905616" sldId="2147481360"/>
            <ac:spMk id="2" creationId="{25D4E054-3E9A-6944-A324-EE20D1701C08}"/>
          </ac:spMkLst>
        </pc:spChg>
        <pc:spChg chg="mod">
          <ac:chgData name="Courtney Hodge (SHE/HER)" userId="fd0f4f80-3503-46b0-9736-ea9e4a1a0578" providerId="ADAL" clId="{229C752C-05D1-4569-84F1-926FA5EEB5DF}" dt="2024-05-21T18:21:52.697" v="2731" actId="207"/>
          <ac:spMkLst>
            <pc:docMk/>
            <pc:sldMk cId="2304905616" sldId="2147481360"/>
            <ac:spMk id="9" creationId="{F2B07620-E67A-8E8C-4FB1-4B54F8E049C4}"/>
          </ac:spMkLst>
        </pc:spChg>
        <pc:spChg chg="mod">
          <ac:chgData name="Courtney Hodge (SHE/HER)" userId="fd0f4f80-3503-46b0-9736-ea9e4a1a0578" providerId="ADAL" clId="{229C752C-05D1-4569-84F1-926FA5EEB5DF}" dt="2024-05-21T18:21:52.697" v="2731" actId="207"/>
          <ac:spMkLst>
            <pc:docMk/>
            <pc:sldMk cId="2304905616" sldId="2147481360"/>
            <ac:spMk id="10" creationId="{01A39237-96B5-0EF8-0C7B-F36FBCA872B7}"/>
          </ac:spMkLst>
        </pc:spChg>
        <pc:spChg chg="mod">
          <ac:chgData name="Courtney Hodge (SHE/HER)" userId="fd0f4f80-3503-46b0-9736-ea9e4a1a0578" providerId="ADAL" clId="{229C752C-05D1-4569-84F1-926FA5EEB5DF}" dt="2024-05-21T18:21:52.697" v="2731" actId="207"/>
          <ac:spMkLst>
            <pc:docMk/>
            <pc:sldMk cId="2304905616" sldId="2147481360"/>
            <ac:spMk id="12" creationId="{42A74B45-F92F-FBA9-60EB-B9853EBDF16B}"/>
          </ac:spMkLst>
        </pc:spChg>
        <pc:grpChg chg="mod">
          <ac:chgData name="Courtney Hodge (SHE/HER)" userId="fd0f4f80-3503-46b0-9736-ea9e4a1a0578" providerId="ADAL" clId="{229C752C-05D1-4569-84F1-926FA5EEB5DF}" dt="2024-05-21T18:21:52.697" v="2731" actId="207"/>
          <ac:grpSpMkLst>
            <pc:docMk/>
            <pc:sldMk cId="2304905616" sldId="2147481360"/>
            <ac:grpSpMk id="16" creationId="{8C9ACA6C-0087-F3FA-C1AD-C68C3A9CF59C}"/>
          </ac:grpSpMkLst>
        </pc:grpChg>
        <pc:graphicFrameChg chg="mod modGraphic">
          <ac:chgData name="Courtney Hodge (SHE/HER)" userId="fd0f4f80-3503-46b0-9736-ea9e4a1a0578" providerId="ADAL" clId="{229C752C-05D1-4569-84F1-926FA5EEB5DF}" dt="2024-05-21T18:43:23.497" v="3481" actId="1076"/>
          <ac:graphicFrameMkLst>
            <pc:docMk/>
            <pc:sldMk cId="2304905616" sldId="2147481360"/>
            <ac:graphicFrameMk id="19" creationId="{6E37CF75-C5F5-E649-E65C-F85ED38A2807}"/>
          </ac:graphicFrameMkLst>
        </pc:graphicFrameChg>
        <pc:picChg chg="mod">
          <ac:chgData name="Courtney Hodge (SHE/HER)" userId="fd0f4f80-3503-46b0-9736-ea9e4a1a0578" providerId="ADAL" clId="{229C752C-05D1-4569-84F1-926FA5EEB5DF}" dt="2024-05-21T18:43:29.829" v="3482" actId="1076"/>
          <ac:picMkLst>
            <pc:docMk/>
            <pc:sldMk cId="2304905616" sldId="2147481360"/>
            <ac:picMk id="3" creationId="{2AE4E7F3-AE89-4532-CF61-1A74BE3FAB87}"/>
          </ac:picMkLst>
        </pc:picChg>
      </pc:sldChg>
      <pc:sldChg chg="replTag delTag">
        <pc:chgData name="Courtney Hodge (SHE/HER)" userId="fd0f4f80-3503-46b0-9736-ea9e4a1a0578" providerId="ADAL" clId="{229C752C-05D1-4569-84F1-926FA5EEB5DF}" dt="2024-05-23T15:53:18.707" v="3518"/>
        <pc:sldMkLst>
          <pc:docMk/>
          <pc:sldMk cId="1652086959" sldId="2147481363"/>
        </pc:sldMkLst>
      </pc:sldChg>
      <pc:sldChg chg="replTag delTag">
        <pc:chgData name="Courtney Hodge (SHE/HER)" userId="fd0f4f80-3503-46b0-9736-ea9e4a1a0578" providerId="ADAL" clId="{229C752C-05D1-4569-84F1-926FA5EEB5DF}" dt="2024-05-23T15:53:10.592" v="3508"/>
        <pc:sldMkLst>
          <pc:docMk/>
          <pc:sldMk cId="1766027561" sldId="2147481710"/>
        </pc:sldMkLst>
      </pc:sldChg>
      <pc:sldChg chg="replTag delTag">
        <pc:chgData name="Courtney Hodge (SHE/HER)" userId="fd0f4f80-3503-46b0-9736-ea9e4a1a0578" providerId="ADAL" clId="{229C752C-05D1-4569-84F1-926FA5EEB5DF}" dt="2024-05-23T15:53:16.152" v="3514"/>
        <pc:sldMkLst>
          <pc:docMk/>
          <pc:sldMk cId="929871" sldId="2147481715"/>
        </pc:sldMkLst>
      </pc:sldChg>
      <pc:sldChg chg="modSp del mod setBg replTag delTag">
        <pc:chgData name="Courtney Hodge (SHE/HER)" userId="fd0f4f80-3503-46b0-9736-ea9e4a1a0578" providerId="ADAL" clId="{229C752C-05D1-4569-84F1-926FA5EEB5DF}" dt="2024-05-21T18:21:30.630" v="2726"/>
        <pc:sldMkLst>
          <pc:docMk/>
          <pc:sldMk cId="2560819266" sldId="2147481716"/>
        </pc:sldMkLst>
        <pc:spChg chg="mod">
          <ac:chgData name="Courtney Hodge (SHE/HER)" userId="fd0f4f80-3503-46b0-9736-ea9e4a1a0578" providerId="ADAL" clId="{229C752C-05D1-4569-84F1-926FA5EEB5DF}" dt="2024-05-21T18:21:22.914" v="2724" actId="207"/>
          <ac:spMkLst>
            <pc:docMk/>
            <pc:sldMk cId="2560819266" sldId="2147481716"/>
            <ac:spMk id="2" creationId="{25D4E054-3E9A-6944-A324-EE20D1701C08}"/>
          </ac:spMkLst>
        </pc:spChg>
        <pc:spChg chg="mod">
          <ac:chgData name="Courtney Hodge (SHE/HER)" userId="fd0f4f80-3503-46b0-9736-ea9e4a1a0578" providerId="ADAL" clId="{229C752C-05D1-4569-84F1-926FA5EEB5DF}" dt="2024-05-21T18:19:06.245" v="2692" actId="207"/>
          <ac:spMkLst>
            <pc:docMk/>
            <pc:sldMk cId="2560819266" sldId="2147481716"/>
            <ac:spMk id="15" creationId="{C47ABCB6-CFCB-6A69-FCF4-583B094C0F5C}"/>
          </ac:spMkLst>
        </pc:spChg>
        <pc:spChg chg="mod">
          <ac:chgData name="Courtney Hodge (SHE/HER)" userId="fd0f4f80-3503-46b0-9736-ea9e4a1a0578" providerId="ADAL" clId="{229C752C-05D1-4569-84F1-926FA5EEB5DF}" dt="2024-05-21T18:19:06.245" v="2692" actId="207"/>
          <ac:spMkLst>
            <pc:docMk/>
            <pc:sldMk cId="2560819266" sldId="2147481716"/>
            <ac:spMk id="16" creationId="{0BCC1693-4379-FCF1-25BE-6AA2DC882B13}"/>
          </ac:spMkLst>
        </pc:spChg>
        <pc:spChg chg="mod">
          <ac:chgData name="Courtney Hodge (SHE/HER)" userId="fd0f4f80-3503-46b0-9736-ea9e4a1a0578" providerId="ADAL" clId="{229C752C-05D1-4569-84F1-926FA5EEB5DF}" dt="2024-05-21T18:19:06.245" v="2692" actId="207"/>
          <ac:spMkLst>
            <pc:docMk/>
            <pc:sldMk cId="2560819266" sldId="2147481716"/>
            <ac:spMk id="17" creationId="{76E834F9-921C-B296-AD4E-4FACA0EAE098}"/>
          </ac:spMkLst>
        </pc:spChg>
        <pc:grpChg chg="mod">
          <ac:chgData name="Courtney Hodge (SHE/HER)" userId="fd0f4f80-3503-46b0-9736-ea9e4a1a0578" providerId="ADAL" clId="{229C752C-05D1-4569-84F1-926FA5EEB5DF}" dt="2024-05-21T18:20:29.195" v="2706" actId="1076"/>
          <ac:grpSpMkLst>
            <pc:docMk/>
            <pc:sldMk cId="2560819266" sldId="2147481716"/>
            <ac:grpSpMk id="21" creationId="{BC10A721-7B62-81F8-BEE2-E9C589F93492}"/>
          </ac:grpSpMkLst>
        </pc:grpChg>
      </pc:sldChg>
      <pc:sldChg chg="replTag delTag">
        <pc:chgData name="Courtney Hodge (SHE/HER)" userId="fd0f4f80-3503-46b0-9736-ea9e4a1a0578" providerId="ADAL" clId="{229C752C-05D1-4569-84F1-926FA5EEB5DF}" dt="2024-05-23T15:53:12.920" v="3510"/>
        <pc:sldMkLst>
          <pc:docMk/>
          <pc:sldMk cId="3133696120" sldId="2147481717"/>
        </pc:sldMkLst>
      </pc:sldChg>
      <pc:sldChg chg="replTag delTag">
        <pc:chgData name="Courtney Hodge (SHE/HER)" userId="fd0f4f80-3503-46b0-9736-ea9e4a1a0578" providerId="ADAL" clId="{229C752C-05D1-4569-84F1-926FA5EEB5DF}" dt="2024-05-23T15:53:25.840" v="3522"/>
        <pc:sldMkLst>
          <pc:docMk/>
          <pc:sldMk cId="3944343326" sldId="2147481719"/>
        </pc:sldMkLst>
      </pc:sldChg>
      <pc:sldChg chg="replTag delTag">
        <pc:chgData name="Courtney Hodge (SHE/HER)" userId="fd0f4f80-3503-46b0-9736-ea9e4a1a0578" providerId="ADAL" clId="{229C752C-05D1-4569-84F1-926FA5EEB5DF}" dt="2024-05-23T15:53:20.933" v="3520"/>
        <pc:sldMkLst>
          <pc:docMk/>
          <pc:sldMk cId="3761702616" sldId="2147481721"/>
        </pc:sldMkLst>
      </pc:sldChg>
      <pc:sldChg chg="replTag delTag">
        <pc:chgData name="Courtney Hodge (SHE/HER)" userId="fd0f4f80-3503-46b0-9736-ea9e4a1a0578" providerId="ADAL" clId="{229C752C-05D1-4569-84F1-926FA5EEB5DF}" dt="2024-05-23T15:53:15.111" v="3512"/>
        <pc:sldMkLst>
          <pc:docMk/>
          <pc:sldMk cId="3511523683" sldId="2147481724"/>
        </pc:sldMkLst>
      </pc:sldChg>
      <pc:sldChg chg="modSp mod replTag delTag">
        <pc:chgData name="Courtney Hodge (SHE/HER)" userId="fd0f4f80-3503-46b0-9736-ea9e4a1a0578" providerId="ADAL" clId="{229C752C-05D1-4569-84F1-926FA5EEB5DF}" dt="2024-05-23T15:53:43.774" v="3528"/>
        <pc:sldMkLst>
          <pc:docMk/>
          <pc:sldMk cId="2512991890" sldId="2147481726"/>
        </pc:sldMkLst>
        <pc:spChg chg="mod">
          <ac:chgData name="Courtney Hodge (SHE/HER)" userId="fd0f4f80-3503-46b0-9736-ea9e4a1a0578" providerId="ADAL" clId="{229C752C-05D1-4569-84F1-926FA5EEB5DF}" dt="2024-05-21T17:56:33.955" v="2250" actId="255"/>
          <ac:spMkLst>
            <pc:docMk/>
            <pc:sldMk cId="2512991890" sldId="2147481726"/>
            <ac:spMk id="2" creationId="{50654339-C9D1-3174-30F1-D4D4530F5AF5}"/>
          </ac:spMkLst>
        </pc:spChg>
      </pc:sldChg>
      <pc:sldChg chg="modSp mod ord replTag delTag">
        <pc:chgData name="Courtney Hodge (SHE/HER)" userId="fd0f4f80-3503-46b0-9736-ea9e4a1a0578" providerId="ADAL" clId="{229C752C-05D1-4569-84F1-926FA5EEB5DF}" dt="2024-05-21T18:14:36.678" v="2645" actId="20577"/>
        <pc:sldMkLst>
          <pc:docMk/>
          <pc:sldMk cId="3403797346" sldId="2147481728"/>
        </pc:sldMkLst>
        <pc:spChg chg="mod">
          <ac:chgData name="Courtney Hodge (SHE/HER)" userId="fd0f4f80-3503-46b0-9736-ea9e4a1a0578" providerId="ADAL" clId="{229C752C-05D1-4569-84F1-926FA5EEB5DF}" dt="2024-05-21T18:14:36.678" v="2645" actId="20577"/>
          <ac:spMkLst>
            <pc:docMk/>
            <pc:sldMk cId="3403797346" sldId="2147481728"/>
            <ac:spMk id="2" creationId="{A3197239-CE65-DE3D-320D-4D0C4B65E652}"/>
          </ac:spMkLst>
        </pc:spChg>
      </pc:sldChg>
      <pc:sldChg chg="replTag delTag">
        <pc:chgData name="Courtney Hodge (SHE/HER)" userId="fd0f4f80-3503-46b0-9736-ea9e4a1a0578" providerId="ADAL" clId="{229C752C-05D1-4569-84F1-926FA5EEB5DF}" dt="2024-05-23T15:53:17.240" v="3516"/>
        <pc:sldMkLst>
          <pc:docMk/>
          <pc:sldMk cId="3906061843" sldId="2147481729"/>
        </pc:sldMkLst>
      </pc:sldChg>
      <pc:sldChg chg="addSp delSp modSp add mod ord replTag delTag">
        <pc:chgData name="Courtney Hodge (SHE/HER)" userId="fd0f4f80-3503-46b0-9736-ea9e4a1a0578" providerId="ADAL" clId="{229C752C-05D1-4569-84F1-926FA5EEB5DF}" dt="2024-05-21T18:26:42.516" v="2903"/>
        <pc:sldMkLst>
          <pc:docMk/>
          <pc:sldMk cId="1374080102" sldId="2147481730"/>
        </pc:sldMkLst>
        <pc:spChg chg="add del mod">
          <ac:chgData name="Courtney Hodge (SHE/HER)" userId="fd0f4f80-3503-46b0-9736-ea9e4a1a0578" providerId="ADAL" clId="{229C752C-05D1-4569-84F1-926FA5EEB5DF}" dt="2024-05-15T20:49:11.317" v="808" actId="478"/>
          <ac:spMkLst>
            <pc:docMk/>
            <pc:sldMk cId="1374080102" sldId="2147481730"/>
            <ac:spMk id="3" creationId="{B7FCDC1F-33E2-979F-EC3F-7C72ECF3AD83}"/>
          </ac:spMkLst>
        </pc:spChg>
        <pc:spChg chg="mod">
          <ac:chgData name="Courtney Hodge (SHE/HER)" userId="fd0f4f80-3503-46b0-9736-ea9e4a1a0578" providerId="ADAL" clId="{229C752C-05D1-4569-84F1-926FA5EEB5DF}" dt="2024-05-15T20:53:33.319" v="995" actId="20577"/>
          <ac:spMkLst>
            <pc:docMk/>
            <pc:sldMk cId="1374080102" sldId="2147481730"/>
            <ac:spMk id="4" creationId="{06078160-A05E-9EF1-DDCA-1FAC8E843DEB}"/>
          </ac:spMkLst>
        </pc:spChg>
        <pc:spChg chg="mod">
          <ac:chgData name="Courtney Hodge (SHE/HER)" userId="fd0f4f80-3503-46b0-9736-ea9e4a1a0578" providerId="ADAL" clId="{229C752C-05D1-4569-84F1-926FA5EEB5DF}" dt="2024-05-21T17:47:22.494" v="2121" actId="20577"/>
          <ac:spMkLst>
            <pc:docMk/>
            <pc:sldMk cId="1374080102" sldId="2147481730"/>
            <ac:spMk id="5" creationId="{3C2088A0-CD34-7B6F-E8A7-3CC55A58FE80}"/>
          </ac:spMkLst>
        </pc:spChg>
        <pc:spChg chg="mod">
          <ac:chgData name="Courtney Hodge (SHE/HER)" userId="fd0f4f80-3503-46b0-9736-ea9e4a1a0578" providerId="ADAL" clId="{229C752C-05D1-4569-84F1-926FA5EEB5DF}" dt="2024-05-15T20:52:01.982" v="968" actId="113"/>
          <ac:spMkLst>
            <pc:docMk/>
            <pc:sldMk cId="1374080102" sldId="2147481730"/>
            <ac:spMk id="8" creationId="{D3022B0E-4D5E-F4C0-29FF-598F68E435ED}"/>
          </ac:spMkLst>
        </pc:spChg>
      </pc:sldChg>
      <pc:sldChg chg="replTag delTag">
        <pc:chgData name="Courtney Hodge (SHE/HER)" userId="fd0f4f80-3503-46b0-9736-ea9e4a1a0578" providerId="ADAL" clId="{229C752C-05D1-4569-84F1-926FA5EEB5DF}" dt="2024-05-21T18:09:46.738" v="2520"/>
        <pc:sldMkLst>
          <pc:docMk/>
          <pc:sldMk cId="570071255" sldId="2147481731"/>
        </pc:sldMkLst>
      </pc:sldChg>
      <pc:sldChg chg="modSp add mod replTag delTag">
        <pc:chgData name="Courtney Hodge (SHE/HER)" userId="fd0f4f80-3503-46b0-9736-ea9e4a1a0578" providerId="ADAL" clId="{229C752C-05D1-4569-84F1-926FA5EEB5DF}" dt="2024-05-15T20:54:33.377" v="1013"/>
        <pc:sldMkLst>
          <pc:docMk/>
          <pc:sldMk cId="817272213" sldId="2147481731"/>
        </pc:sldMkLst>
        <pc:spChg chg="mod">
          <ac:chgData name="Courtney Hodge (SHE/HER)" userId="fd0f4f80-3503-46b0-9736-ea9e4a1a0578" providerId="ADAL" clId="{229C752C-05D1-4569-84F1-926FA5EEB5DF}" dt="2024-05-15T20:53:41.567" v="1010" actId="20577"/>
          <ac:spMkLst>
            <pc:docMk/>
            <pc:sldMk cId="817272213" sldId="2147481731"/>
            <ac:spMk id="4" creationId="{06078160-A05E-9EF1-DDCA-1FAC8E843DEB}"/>
          </ac:spMkLst>
        </pc:spChg>
        <pc:spChg chg="mod">
          <ac:chgData name="Courtney Hodge (SHE/HER)" userId="fd0f4f80-3503-46b0-9736-ea9e4a1a0578" providerId="ADAL" clId="{229C752C-05D1-4569-84F1-926FA5EEB5DF}" dt="2024-05-15T20:53:51.917" v="1011" actId="20577"/>
          <ac:spMkLst>
            <pc:docMk/>
            <pc:sldMk cId="817272213" sldId="2147481731"/>
            <ac:spMk id="8" creationId="{D3022B0E-4D5E-F4C0-29FF-598F68E435ED}"/>
          </ac:spMkLst>
        </pc:spChg>
      </pc:sldChg>
      <pc:sldChg chg="replTag delTag">
        <pc:chgData name="Courtney Hodge (SHE/HER)" userId="fd0f4f80-3503-46b0-9736-ea9e4a1a0578" providerId="ADAL" clId="{229C752C-05D1-4569-84F1-926FA5EEB5DF}" dt="2024-05-21T18:09:46.755" v="2524"/>
        <pc:sldMkLst>
          <pc:docMk/>
          <pc:sldMk cId="1910801826" sldId="2147481732"/>
        </pc:sldMkLst>
      </pc:sldChg>
      <pc:sldChg chg="modSp mod replTag delTag">
        <pc:chgData name="Courtney Hodge (SHE/HER)" userId="fd0f4f80-3503-46b0-9736-ea9e4a1a0578" providerId="ADAL" clId="{229C752C-05D1-4569-84F1-926FA5EEB5DF}" dt="2024-05-21T18:09:46.755" v="2528"/>
        <pc:sldMkLst>
          <pc:docMk/>
          <pc:sldMk cId="2321616583" sldId="2147481733"/>
        </pc:sldMkLst>
        <pc:spChg chg="mod">
          <ac:chgData name="Courtney Hodge (SHE/HER)" userId="fd0f4f80-3503-46b0-9736-ea9e4a1a0578" providerId="ADAL" clId="{229C752C-05D1-4569-84F1-926FA5EEB5DF}" dt="2024-05-21T17:56:54.078" v="2265" actId="20577"/>
          <ac:spMkLst>
            <pc:docMk/>
            <pc:sldMk cId="2321616583" sldId="2147481733"/>
            <ac:spMk id="4" creationId="{06078160-A05E-9EF1-DDCA-1FAC8E843DEB}"/>
          </ac:spMkLst>
        </pc:spChg>
      </pc:sldChg>
      <pc:sldChg chg="modSp mod replTag delTag modCm">
        <pc:chgData name="Courtney Hodge (SHE/HER)" userId="fd0f4f80-3503-46b0-9736-ea9e4a1a0578" providerId="ADAL" clId="{229C752C-05D1-4569-84F1-926FA5EEB5DF}" dt="2024-05-21T18:09:46.762" v="2532"/>
        <pc:sldMkLst>
          <pc:docMk/>
          <pc:sldMk cId="1303313691" sldId="2147481734"/>
        </pc:sldMkLst>
        <pc:spChg chg="mod">
          <ac:chgData name="Courtney Hodge (SHE/HER)" userId="fd0f4f80-3503-46b0-9736-ea9e4a1a0578" providerId="ADAL" clId="{229C752C-05D1-4569-84F1-926FA5EEB5DF}" dt="2024-05-21T17:09:34.767" v="1191" actId="20577"/>
          <ac:spMkLst>
            <pc:docMk/>
            <pc:sldMk cId="1303313691" sldId="2147481734"/>
            <ac:spMk id="5" creationId="{3C2088A0-CD34-7B6F-E8A7-3CC55A58FE80}"/>
          </ac:spMkLst>
        </pc:spChg>
        <pc:spChg chg="mod">
          <ac:chgData name="Courtney Hodge (SHE/HER)" userId="fd0f4f80-3503-46b0-9736-ea9e4a1a0578" providerId="ADAL" clId="{229C752C-05D1-4569-84F1-926FA5EEB5DF}" dt="2024-05-21T17:09:55.530" v="1198" actId="1076"/>
          <ac:spMkLst>
            <pc:docMk/>
            <pc:sldMk cId="1303313691" sldId="2147481734"/>
            <ac:spMk id="8" creationId="{D3022B0E-4D5E-F4C0-29FF-598F68E435ED}"/>
          </ac:spMkLst>
        </pc:spChg>
        <pc:cxnChg chg="mod">
          <ac:chgData name="Courtney Hodge (SHE/HER)" userId="fd0f4f80-3503-46b0-9736-ea9e4a1a0578" providerId="ADAL" clId="{229C752C-05D1-4569-84F1-926FA5EEB5DF}" dt="2024-05-21T17:09:50.844" v="1197" actId="1076"/>
          <ac:cxnSpMkLst>
            <pc:docMk/>
            <pc:sldMk cId="1303313691" sldId="2147481734"/>
            <ac:cxnSpMk id="17" creationId="{83BA0AF2-3265-0927-AA06-5A878CFCA0C3}"/>
          </ac:cxnSpMkLst>
        </pc:cxnChg>
        <pc:cxnChg chg="mod">
          <ac:chgData name="Courtney Hodge (SHE/HER)" userId="fd0f4f80-3503-46b0-9736-ea9e4a1a0578" providerId="ADAL" clId="{229C752C-05D1-4569-84F1-926FA5EEB5DF}" dt="2024-05-21T17:09:46.058" v="1196" actId="1076"/>
          <ac:cxnSpMkLst>
            <pc:docMk/>
            <pc:sldMk cId="1303313691" sldId="2147481734"/>
            <ac:cxnSpMk id="25" creationId="{4F8D14E1-9AB3-60EA-27E3-6DCC20F3FF9F}"/>
          </ac:cxnSpMkLst>
        </pc:cxnChg>
        <pc:extLst>
          <p:ext xmlns:p="http://schemas.openxmlformats.org/presentationml/2006/main" uri="{D6D511B9-2390-475A-947B-AFAB55BFBCF1}">
            <pc226:cmChg xmlns:pc226="http://schemas.microsoft.com/office/powerpoint/2022/06/main/command" chg="">
              <pc226:chgData name="Courtney Hodge (SHE/HER)" userId="fd0f4f80-3503-46b0-9736-ea9e4a1a0578" providerId="ADAL" clId="{229C752C-05D1-4569-84F1-926FA5EEB5DF}" dt="2024-05-16T15:01:20.779" v="1040"/>
              <pc2:cmMkLst xmlns:pc2="http://schemas.microsoft.com/office/powerpoint/2019/9/main/command">
                <pc:docMk/>
                <pc:sldMk cId="1303313691" sldId="2147481734"/>
                <pc2:cmMk id="{ACB7F1EB-609E-4502-95B7-FF25B2F1B1F2}"/>
              </pc2:cmMkLst>
              <pc226:cmRplyChg chg="add">
                <pc226:chgData name="Courtney Hodge (SHE/HER)" userId="fd0f4f80-3503-46b0-9736-ea9e4a1a0578" providerId="ADAL" clId="{229C752C-05D1-4569-84F1-926FA5EEB5DF}" dt="2024-05-16T15:01:20.779" v="1040"/>
                <pc2:cmRplyMkLst xmlns:pc2="http://schemas.microsoft.com/office/powerpoint/2019/9/main/command">
                  <pc:docMk/>
                  <pc:sldMk cId="1303313691" sldId="2147481734"/>
                  <pc2:cmMk id="{ACB7F1EB-609E-4502-95B7-FF25B2F1B1F2}"/>
                  <pc2:cmRplyMk id="{716F6408-6EF2-40C3-AB72-5996FB0F964D}"/>
                </pc2:cmRplyMkLst>
              </pc226:cmRplyChg>
            </pc226:cmChg>
          </p:ext>
        </pc:extLst>
      </pc:sldChg>
      <pc:sldChg chg="del replTag delTag">
        <pc:chgData name="Courtney Hodge (SHE/HER)" userId="fd0f4f80-3503-46b0-9736-ea9e4a1a0578" providerId="ADAL" clId="{229C752C-05D1-4569-84F1-926FA5EEB5DF}" dt="2024-05-21T17:48:07.575" v="2132" actId="47"/>
        <pc:sldMkLst>
          <pc:docMk/>
          <pc:sldMk cId="11709745" sldId="2147481735"/>
        </pc:sldMkLst>
      </pc:sldChg>
      <pc:sldChg chg="del">
        <pc:chgData name="Courtney Hodge (SHE/HER)" userId="fd0f4f80-3503-46b0-9736-ea9e4a1a0578" providerId="ADAL" clId="{229C752C-05D1-4569-84F1-926FA5EEB5DF}" dt="2024-05-21T18:09:46.620" v="2481" actId="18676"/>
        <pc:sldMkLst>
          <pc:docMk/>
          <pc:sldMk cId="817272213" sldId="2147481736"/>
        </pc:sldMkLst>
      </pc:sldChg>
      <pc:sldChg chg="modSp add mod replTag delTag">
        <pc:chgData name="Courtney Hodge (SHE/HER)" userId="fd0f4f80-3503-46b0-9736-ea9e4a1a0578" providerId="ADAL" clId="{229C752C-05D1-4569-84F1-926FA5EEB5DF}" dt="2024-05-21T18:09:46.770" v="2536"/>
        <pc:sldMkLst>
          <pc:docMk/>
          <pc:sldMk cId="2014311137" sldId="2147481737"/>
        </pc:sldMkLst>
        <pc:spChg chg="mod">
          <ac:chgData name="Courtney Hodge (SHE/HER)" userId="fd0f4f80-3503-46b0-9736-ea9e4a1a0578" providerId="ADAL" clId="{229C752C-05D1-4569-84F1-926FA5EEB5DF}" dt="2024-05-21T17:10:53.206" v="1209" actId="20577"/>
          <ac:spMkLst>
            <pc:docMk/>
            <pc:sldMk cId="2014311137" sldId="2147481737"/>
            <ac:spMk id="4" creationId="{06078160-A05E-9EF1-DDCA-1FAC8E843DEB}"/>
          </ac:spMkLst>
        </pc:spChg>
        <pc:spChg chg="mod">
          <ac:chgData name="Courtney Hodge (SHE/HER)" userId="fd0f4f80-3503-46b0-9736-ea9e4a1a0578" providerId="ADAL" clId="{229C752C-05D1-4569-84F1-926FA5EEB5DF}" dt="2024-05-21T17:12:03.313" v="1352" actId="20577"/>
          <ac:spMkLst>
            <pc:docMk/>
            <pc:sldMk cId="2014311137" sldId="2147481737"/>
            <ac:spMk id="5" creationId="{3C2088A0-CD34-7B6F-E8A7-3CC55A58FE80}"/>
          </ac:spMkLst>
        </pc:spChg>
        <pc:spChg chg="mod">
          <ac:chgData name="Courtney Hodge (SHE/HER)" userId="fd0f4f80-3503-46b0-9736-ea9e4a1a0578" providerId="ADAL" clId="{229C752C-05D1-4569-84F1-926FA5EEB5DF}" dt="2024-05-21T17:15:10.327" v="1358" actId="313"/>
          <ac:spMkLst>
            <pc:docMk/>
            <pc:sldMk cId="2014311137" sldId="2147481737"/>
            <ac:spMk id="8" creationId="{D3022B0E-4D5E-F4C0-29FF-598F68E435ED}"/>
          </ac:spMkLst>
        </pc:spChg>
        <pc:cxnChg chg="mod">
          <ac:chgData name="Courtney Hodge (SHE/HER)" userId="fd0f4f80-3503-46b0-9736-ea9e4a1a0578" providerId="ADAL" clId="{229C752C-05D1-4569-84F1-926FA5EEB5DF}" dt="2024-05-21T17:12:16.902" v="1353" actId="1076"/>
          <ac:cxnSpMkLst>
            <pc:docMk/>
            <pc:sldMk cId="2014311137" sldId="2147481737"/>
            <ac:cxnSpMk id="17" creationId="{83BA0AF2-3265-0927-AA06-5A878CFCA0C3}"/>
          </ac:cxnSpMkLst>
        </pc:cxnChg>
        <pc:cxnChg chg="mod">
          <ac:chgData name="Courtney Hodge (SHE/HER)" userId="fd0f4f80-3503-46b0-9736-ea9e4a1a0578" providerId="ADAL" clId="{229C752C-05D1-4569-84F1-926FA5EEB5DF}" dt="2024-05-21T17:12:26.744" v="1355" actId="1076"/>
          <ac:cxnSpMkLst>
            <pc:docMk/>
            <pc:sldMk cId="2014311137" sldId="2147481737"/>
            <ac:cxnSpMk id="25" creationId="{4F8D14E1-9AB3-60EA-27E3-6DCC20F3FF9F}"/>
          </ac:cxnSpMkLst>
        </pc:cxnChg>
      </pc:sldChg>
      <pc:sldChg chg="modSp add mod replTag delTag">
        <pc:chgData name="Courtney Hodge (SHE/HER)" userId="fd0f4f80-3503-46b0-9736-ea9e4a1a0578" providerId="ADAL" clId="{229C752C-05D1-4569-84F1-926FA5EEB5DF}" dt="2024-05-21T18:09:46.770" v="2540"/>
        <pc:sldMkLst>
          <pc:docMk/>
          <pc:sldMk cId="4142662500" sldId="2147481738"/>
        </pc:sldMkLst>
        <pc:spChg chg="mod">
          <ac:chgData name="Courtney Hodge (SHE/HER)" userId="fd0f4f80-3503-46b0-9736-ea9e4a1a0578" providerId="ADAL" clId="{229C752C-05D1-4569-84F1-926FA5EEB5DF}" dt="2024-05-21T17:15:34.468" v="1369" actId="20577"/>
          <ac:spMkLst>
            <pc:docMk/>
            <pc:sldMk cId="4142662500" sldId="2147481738"/>
            <ac:spMk id="4" creationId="{06078160-A05E-9EF1-DDCA-1FAC8E843DEB}"/>
          </ac:spMkLst>
        </pc:spChg>
        <pc:spChg chg="mod">
          <ac:chgData name="Courtney Hodge (SHE/HER)" userId="fd0f4f80-3503-46b0-9736-ea9e4a1a0578" providerId="ADAL" clId="{229C752C-05D1-4569-84F1-926FA5EEB5DF}" dt="2024-05-21T17:17:07.740" v="1456" actId="20577"/>
          <ac:spMkLst>
            <pc:docMk/>
            <pc:sldMk cId="4142662500" sldId="2147481738"/>
            <ac:spMk id="5" creationId="{3C2088A0-CD34-7B6F-E8A7-3CC55A58FE80}"/>
          </ac:spMkLst>
        </pc:spChg>
        <pc:spChg chg="mod">
          <ac:chgData name="Courtney Hodge (SHE/HER)" userId="fd0f4f80-3503-46b0-9736-ea9e4a1a0578" providerId="ADAL" clId="{229C752C-05D1-4569-84F1-926FA5EEB5DF}" dt="2024-05-21T17:18:26.289" v="1459" actId="20577"/>
          <ac:spMkLst>
            <pc:docMk/>
            <pc:sldMk cId="4142662500" sldId="2147481738"/>
            <ac:spMk id="8" creationId="{D3022B0E-4D5E-F4C0-29FF-598F68E435ED}"/>
          </ac:spMkLst>
        </pc:spChg>
      </pc:sldChg>
      <pc:sldChg chg="modSp add mod replTag delTag">
        <pc:chgData name="Courtney Hodge (SHE/HER)" userId="fd0f4f80-3503-46b0-9736-ea9e4a1a0578" providerId="ADAL" clId="{229C752C-05D1-4569-84F1-926FA5EEB5DF}" dt="2024-05-21T18:09:46.770" v="2544"/>
        <pc:sldMkLst>
          <pc:docMk/>
          <pc:sldMk cId="2840982289" sldId="2147481739"/>
        </pc:sldMkLst>
        <pc:spChg chg="mod">
          <ac:chgData name="Courtney Hodge (SHE/HER)" userId="fd0f4f80-3503-46b0-9736-ea9e4a1a0578" providerId="ADAL" clId="{229C752C-05D1-4569-84F1-926FA5EEB5DF}" dt="2024-05-21T17:18:38.110" v="1470" actId="20577"/>
          <ac:spMkLst>
            <pc:docMk/>
            <pc:sldMk cId="2840982289" sldId="2147481739"/>
            <ac:spMk id="4" creationId="{06078160-A05E-9EF1-DDCA-1FAC8E843DEB}"/>
          </ac:spMkLst>
        </pc:spChg>
        <pc:spChg chg="mod">
          <ac:chgData name="Courtney Hodge (SHE/HER)" userId="fd0f4f80-3503-46b0-9736-ea9e4a1a0578" providerId="ADAL" clId="{229C752C-05D1-4569-84F1-926FA5EEB5DF}" dt="2024-05-21T17:55:39.239" v="2210" actId="20577"/>
          <ac:spMkLst>
            <pc:docMk/>
            <pc:sldMk cId="2840982289" sldId="2147481739"/>
            <ac:spMk id="5" creationId="{3C2088A0-CD34-7B6F-E8A7-3CC55A58FE80}"/>
          </ac:spMkLst>
        </pc:spChg>
        <pc:spChg chg="mod">
          <ac:chgData name="Courtney Hodge (SHE/HER)" userId="fd0f4f80-3503-46b0-9736-ea9e4a1a0578" providerId="ADAL" clId="{229C752C-05D1-4569-84F1-926FA5EEB5DF}" dt="2024-05-21T17:55:45.253" v="2215" actId="20577"/>
          <ac:spMkLst>
            <pc:docMk/>
            <pc:sldMk cId="2840982289" sldId="2147481739"/>
            <ac:spMk id="8" creationId="{D3022B0E-4D5E-F4C0-29FF-598F68E435ED}"/>
          </ac:spMkLst>
        </pc:spChg>
      </pc:sldChg>
      <pc:sldChg chg="modSp add mod replTag delTag">
        <pc:chgData name="Courtney Hodge (SHE/HER)" userId="fd0f4f80-3503-46b0-9736-ea9e4a1a0578" providerId="ADAL" clId="{229C752C-05D1-4569-84F1-926FA5EEB5DF}" dt="2024-05-21T18:09:46.788" v="2548"/>
        <pc:sldMkLst>
          <pc:docMk/>
          <pc:sldMk cId="2209699838" sldId="2147481740"/>
        </pc:sldMkLst>
        <pc:spChg chg="mod">
          <ac:chgData name="Courtney Hodge (SHE/HER)" userId="fd0f4f80-3503-46b0-9736-ea9e4a1a0578" providerId="ADAL" clId="{229C752C-05D1-4569-84F1-926FA5EEB5DF}" dt="2024-05-21T17:20:32.059" v="1552" actId="20577"/>
          <ac:spMkLst>
            <pc:docMk/>
            <pc:sldMk cId="2209699838" sldId="2147481740"/>
            <ac:spMk id="4" creationId="{06078160-A05E-9EF1-DDCA-1FAC8E843DEB}"/>
          </ac:spMkLst>
        </pc:spChg>
        <pc:spChg chg="mod">
          <ac:chgData name="Courtney Hodge (SHE/HER)" userId="fd0f4f80-3503-46b0-9736-ea9e4a1a0578" providerId="ADAL" clId="{229C752C-05D1-4569-84F1-926FA5EEB5DF}" dt="2024-05-21T17:57:44.533" v="2307" actId="33524"/>
          <ac:spMkLst>
            <pc:docMk/>
            <pc:sldMk cId="2209699838" sldId="2147481740"/>
            <ac:spMk id="5" creationId="{3C2088A0-CD34-7B6F-E8A7-3CC55A58FE80}"/>
          </ac:spMkLst>
        </pc:spChg>
        <pc:spChg chg="mod">
          <ac:chgData name="Courtney Hodge (SHE/HER)" userId="fd0f4f80-3503-46b0-9736-ea9e4a1a0578" providerId="ADAL" clId="{229C752C-05D1-4569-84F1-926FA5EEB5DF}" dt="2024-05-21T17:23:43.504" v="1749" actId="20577"/>
          <ac:spMkLst>
            <pc:docMk/>
            <pc:sldMk cId="2209699838" sldId="2147481740"/>
            <ac:spMk id="8" creationId="{D3022B0E-4D5E-F4C0-29FF-598F68E435ED}"/>
          </ac:spMkLst>
        </pc:spChg>
      </pc:sldChg>
      <pc:sldChg chg="addSp delSp modSp add mod replTag delTag">
        <pc:chgData name="Courtney Hodge (SHE/HER)" userId="fd0f4f80-3503-46b0-9736-ea9e4a1a0578" providerId="ADAL" clId="{229C752C-05D1-4569-84F1-926FA5EEB5DF}" dt="2024-05-21T18:09:46.788" v="2552"/>
        <pc:sldMkLst>
          <pc:docMk/>
          <pc:sldMk cId="1459096153" sldId="2147481741"/>
        </pc:sldMkLst>
        <pc:spChg chg="add del">
          <ac:chgData name="Courtney Hodge (SHE/HER)" userId="fd0f4f80-3503-46b0-9736-ea9e4a1a0578" providerId="ADAL" clId="{229C752C-05D1-4569-84F1-926FA5EEB5DF}" dt="2024-05-21T17:34:56.571" v="1879" actId="22"/>
          <ac:spMkLst>
            <pc:docMk/>
            <pc:sldMk cId="1459096153" sldId="2147481741"/>
            <ac:spMk id="3" creationId="{47782231-FB06-D713-DB62-044DED936ECA}"/>
          </ac:spMkLst>
        </pc:spChg>
        <pc:spChg chg="mod">
          <ac:chgData name="Courtney Hodge (SHE/HER)" userId="fd0f4f80-3503-46b0-9736-ea9e4a1a0578" providerId="ADAL" clId="{229C752C-05D1-4569-84F1-926FA5EEB5DF}" dt="2024-05-21T17:27:05.103" v="1760" actId="20577"/>
          <ac:spMkLst>
            <pc:docMk/>
            <pc:sldMk cId="1459096153" sldId="2147481741"/>
            <ac:spMk id="4" creationId="{06078160-A05E-9EF1-DDCA-1FAC8E843DEB}"/>
          </ac:spMkLst>
        </pc:spChg>
        <pc:spChg chg="mod">
          <ac:chgData name="Courtney Hodge (SHE/HER)" userId="fd0f4f80-3503-46b0-9736-ea9e4a1a0578" providerId="ADAL" clId="{229C752C-05D1-4569-84F1-926FA5EEB5DF}" dt="2024-05-21T17:32:34.837" v="1835" actId="20577"/>
          <ac:spMkLst>
            <pc:docMk/>
            <pc:sldMk cId="1459096153" sldId="2147481741"/>
            <ac:spMk id="5" creationId="{3C2088A0-CD34-7B6F-E8A7-3CC55A58FE80}"/>
          </ac:spMkLst>
        </pc:spChg>
        <pc:spChg chg="mod">
          <ac:chgData name="Courtney Hodge (SHE/HER)" userId="fd0f4f80-3503-46b0-9736-ea9e4a1a0578" providerId="ADAL" clId="{229C752C-05D1-4569-84F1-926FA5EEB5DF}" dt="2024-05-21T18:03:57.376" v="2443" actId="114"/>
          <ac:spMkLst>
            <pc:docMk/>
            <pc:sldMk cId="1459096153" sldId="2147481741"/>
            <ac:spMk id="8" creationId="{D3022B0E-4D5E-F4C0-29FF-598F68E435ED}"/>
          </ac:spMkLst>
        </pc:spChg>
      </pc:sldChg>
      <pc:sldChg chg="modSp add mod ord replTag delTag">
        <pc:chgData name="Courtney Hodge (SHE/HER)" userId="fd0f4f80-3503-46b0-9736-ea9e4a1a0578" providerId="ADAL" clId="{229C752C-05D1-4569-84F1-926FA5EEB5DF}" dt="2024-05-21T18:10:37.424" v="2596"/>
        <pc:sldMkLst>
          <pc:docMk/>
          <pc:sldMk cId="62888641" sldId="2147481742"/>
        </pc:sldMkLst>
        <pc:spChg chg="mod">
          <ac:chgData name="Courtney Hodge (SHE/HER)" userId="fd0f4f80-3503-46b0-9736-ea9e4a1a0578" providerId="ADAL" clId="{229C752C-05D1-4569-84F1-926FA5EEB5DF}" dt="2024-05-21T17:36:28.445" v="1914" actId="20577"/>
          <ac:spMkLst>
            <pc:docMk/>
            <pc:sldMk cId="62888641" sldId="2147481742"/>
            <ac:spMk id="4" creationId="{06078160-A05E-9EF1-DDCA-1FAC8E843DEB}"/>
          </ac:spMkLst>
        </pc:spChg>
        <pc:spChg chg="mod">
          <ac:chgData name="Courtney Hodge (SHE/HER)" userId="fd0f4f80-3503-46b0-9736-ea9e4a1a0578" providerId="ADAL" clId="{229C752C-05D1-4569-84F1-926FA5EEB5DF}" dt="2024-05-21T18:10:29.208" v="2589" actId="20577"/>
          <ac:spMkLst>
            <pc:docMk/>
            <pc:sldMk cId="62888641" sldId="2147481742"/>
            <ac:spMk id="5" creationId="{3C2088A0-CD34-7B6F-E8A7-3CC55A58FE80}"/>
          </ac:spMkLst>
        </pc:spChg>
        <pc:spChg chg="mod">
          <ac:chgData name="Courtney Hodge (SHE/HER)" userId="fd0f4f80-3503-46b0-9736-ea9e4a1a0578" providerId="ADAL" clId="{229C752C-05D1-4569-84F1-926FA5EEB5DF}" dt="2024-05-21T18:10:33.389" v="2594" actId="20577"/>
          <ac:spMkLst>
            <pc:docMk/>
            <pc:sldMk cId="62888641" sldId="2147481742"/>
            <ac:spMk id="8" creationId="{D3022B0E-4D5E-F4C0-29FF-598F68E435ED}"/>
          </ac:spMkLst>
        </pc:spChg>
      </pc:sldChg>
      <pc:sldChg chg="addSp modSp new mod replTag delTag">
        <pc:chgData name="Courtney Hodge (SHE/HER)" userId="fd0f4f80-3503-46b0-9736-ea9e4a1a0578" providerId="ADAL" clId="{229C752C-05D1-4569-84F1-926FA5EEB5DF}" dt="2024-05-21T18:35:10.777" v="3435" actId="13244"/>
        <pc:sldMkLst>
          <pc:docMk/>
          <pc:sldMk cId="3609492699" sldId="2147481743"/>
        </pc:sldMkLst>
        <pc:spChg chg="add mod">
          <ac:chgData name="Courtney Hodge (SHE/HER)" userId="fd0f4f80-3503-46b0-9736-ea9e4a1a0578" providerId="ADAL" clId="{229C752C-05D1-4569-84F1-926FA5EEB5DF}" dt="2024-05-21T18:35:10.777" v="3435" actId="13244"/>
          <ac:spMkLst>
            <pc:docMk/>
            <pc:sldMk cId="3609492699" sldId="2147481743"/>
            <ac:spMk id="4" creationId="{227BA4F7-C991-0A05-82C3-0B6DB6D19AE3}"/>
          </ac:spMkLst>
        </pc:spChg>
        <pc:picChg chg="add mod">
          <ac:chgData name="Courtney Hodge (SHE/HER)" userId="fd0f4f80-3503-46b0-9736-ea9e4a1a0578" providerId="ADAL" clId="{229C752C-05D1-4569-84F1-926FA5EEB5DF}" dt="2024-05-21T18:26:38.603" v="2901" actId="962"/>
          <ac:picMkLst>
            <pc:docMk/>
            <pc:sldMk cId="3609492699" sldId="2147481743"/>
            <ac:picMk id="3" creationId="{28B13671-459B-9079-67D2-74EFD5AF67A4}"/>
          </ac:picMkLst>
        </pc:picChg>
      </pc:sldChg>
      <pc:sldChg chg="addSp modSp add mod ord replTag delTag">
        <pc:chgData name="Courtney Hodge (SHE/HER)" userId="fd0f4f80-3503-46b0-9736-ea9e4a1a0578" providerId="ADAL" clId="{229C752C-05D1-4569-84F1-926FA5EEB5DF}" dt="2024-05-21T18:35:28.107" v="3438" actId="13244"/>
        <pc:sldMkLst>
          <pc:docMk/>
          <pc:sldMk cId="1963811952" sldId="2147481744"/>
        </pc:sldMkLst>
        <pc:spChg chg="add mod">
          <ac:chgData name="Courtney Hodge (SHE/HER)" userId="fd0f4f80-3503-46b0-9736-ea9e4a1a0578" providerId="ADAL" clId="{229C752C-05D1-4569-84F1-926FA5EEB5DF}" dt="2024-05-21T18:35:28.107" v="3438" actId="13244"/>
          <ac:spMkLst>
            <pc:docMk/>
            <pc:sldMk cId="1963811952" sldId="2147481744"/>
            <ac:spMk id="4" creationId="{E7BBF9AA-3CA2-4EB0-9062-524965537E05}"/>
          </ac:spMkLst>
        </pc:spChg>
        <pc:picChg chg="add mod">
          <ac:chgData name="Courtney Hodge (SHE/HER)" userId="fd0f4f80-3503-46b0-9736-ea9e4a1a0578" providerId="ADAL" clId="{229C752C-05D1-4569-84F1-926FA5EEB5DF}" dt="2024-05-21T18:27:08.351" v="2965" actId="962"/>
          <ac:picMkLst>
            <pc:docMk/>
            <pc:sldMk cId="1963811952" sldId="2147481744"/>
            <ac:picMk id="3" creationId="{D246DFC4-5421-13CF-9315-EAA17C702CB2}"/>
          </ac:picMkLst>
        </pc:picChg>
      </pc:sldChg>
      <pc:sldChg chg="addSp modSp add mod ord replTag delTag">
        <pc:chgData name="Courtney Hodge (SHE/HER)" userId="fd0f4f80-3503-46b0-9736-ea9e4a1a0578" providerId="ADAL" clId="{229C752C-05D1-4569-84F1-926FA5EEB5DF}" dt="2024-05-21T18:35:39.875" v="3441" actId="13244"/>
        <pc:sldMkLst>
          <pc:docMk/>
          <pc:sldMk cId="34563769" sldId="2147481745"/>
        </pc:sldMkLst>
        <pc:spChg chg="add mod">
          <ac:chgData name="Courtney Hodge (SHE/HER)" userId="fd0f4f80-3503-46b0-9736-ea9e4a1a0578" providerId="ADAL" clId="{229C752C-05D1-4569-84F1-926FA5EEB5DF}" dt="2024-05-21T18:35:39.875" v="3441" actId="13244"/>
          <ac:spMkLst>
            <pc:docMk/>
            <pc:sldMk cId="34563769" sldId="2147481745"/>
            <ac:spMk id="6" creationId="{E5729C4D-5138-2641-14E2-8B8BF13B6A56}"/>
          </ac:spMkLst>
        </pc:spChg>
        <pc:picChg chg="add mod">
          <ac:chgData name="Courtney Hodge (SHE/HER)" userId="fd0f4f80-3503-46b0-9736-ea9e4a1a0578" providerId="ADAL" clId="{229C752C-05D1-4569-84F1-926FA5EEB5DF}" dt="2024-05-21T18:27:26.135" v="2969" actId="962"/>
          <ac:picMkLst>
            <pc:docMk/>
            <pc:sldMk cId="34563769" sldId="2147481745"/>
            <ac:picMk id="3" creationId="{7651FB33-A13E-0909-824B-587BDAC6894E}"/>
          </ac:picMkLst>
        </pc:picChg>
        <pc:picChg chg="add mod">
          <ac:chgData name="Courtney Hodge (SHE/HER)" userId="fd0f4f80-3503-46b0-9736-ea9e4a1a0578" providerId="ADAL" clId="{229C752C-05D1-4569-84F1-926FA5EEB5DF}" dt="2024-05-21T18:27:48.001" v="2977" actId="962"/>
          <ac:picMkLst>
            <pc:docMk/>
            <pc:sldMk cId="34563769" sldId="2147481745"/>
            <ac:picMk id="5" creationId="{EE4CA50D-F97A-8690-74DA-B5D7970C9A5E}"/>
          </ac:picMkLst>
        </pc:picChg>
      </pc:sldChg>
      <pc:sldChg chg="add del ord replTag delTag">
        <pc:chgData name="Courtney Hodge (SHE/HER)" userId="fd0f4f80-3503-46b0-9736-ea9e4a1a0578" providerId="ADAL" clId="{229C752C-05D1-4569-84F1-926FA5EEB5DF}" dt="2024-05-21T17:48:09.962" v="2137" actId="47"/>
        <pc:sldMkLst>
          <pc:docMk/>
          <pc:sldMk cId="526343497" sldId="2147481746"/>
        </pc:sldMkLst>
      </pc:sldChg>
      <pc:sldChg chg="add del ord replTag delTag">
        <pc:chgData name="Courtney Hodge (SHE/HER)" userId="fd0f4f80-3503-46b0-9736-ea9e4a1a0578" providerId="ADAL" clId="{229C752C-05D1-4569-84F1-926FA5EEB5DF}" dt="2024-05-21T17:48:16.877" v="2148" actId="47"/>
        <pc:sldMkLst>
          <pc:docMk/>
          <pc:sldMk cId="1964591843" sldId="2147481747"/>
        </pc:sldMkLst>
      </pc:sldChg>
      <pc:sldChg chg="addSp modSp add mod ord replTag delTag">
        <pc:chgData name="Courtney Hodge (SHE/HER)" userId="fd0f4f80-3503-46b0-9736-ea9e4a1a0578" providerId="ADAL" clId="{229C752C-05D1-4569-84F1-926FA5EEB5DF}" dt="2024-05-21T18:35:48.123" v="3444" actId="13244"/>
        <pc:sldMkLst>
          <pc:docMk/>
          <pc:sldMk cId="345233150" sldId="2147481748"/>
        </pc:sldMkLst>
        <pc:spChg chg="add mod">
          <ac:chgData name="Courtney Hodge (SHE/HER)" userId="fd0f4f80-3503-46b0-9736-ea9e4a1a0578" providerId="ADAL" clId="{229C752C-05D1-4569-84F1-926FA5EEB5DF}" dt="2024-05-21T18:35:48.123" v="3444" actId="13244"/>
          <ac:spMkLst>
            <pc:docMk/>
            <pc:sldMk cId="345233150" sldId="2147481748"/>
            <ac:spMk id="4" creationId="{8684011F-B2C7-5A9C-F85C-6A8CDE02CDE0}"/>
          </ac:spMkLst>
        </pc:spChg>
        <pc:picChg chg="add mod">
          <ac:chgData name="Courtney Hodge (SHE/HER)" userId="fd0f4f80-3503-46b0-9736-ea9e4a1a0578" providerId="ADAL" clId="{229C752C-05D1-4569-84F1-926FA5EEB5DF}" dt="2024-05-21T18:28:02.018" v="2981" actId="962"/>
          <ac:picMkLst>
            <pc:docMk/>
            <pc:sldMk cId="345233150" sldId="2147481748"/>
            <ac:picMk id="3" creationId="{BB828458-8FE7-1851-2E39-F962413AA144}"/>
          </ac:picMkLst>
        </pc:picChg>
      </pc:sldChg>
      <pc:sldChg chg="addSp modSp add mod ord replTag delTag">
        <pc:chgData name="Courtney Hodge (SHE/HER)" userId="fd0f4f80-3503-46b0-9736-ea9e4a1a0578" providerId="ADAL" clId="{229C752C-05D1-4569-84F1-926FA5EEB5DF}" dt="2024-05-21T18:33:21.792" v="3401" actId="20577"/>
        <pc:sldMkLst>
          <pc:docMk/>
          <pc:sldMk cId="2039285725" sldId="2147481749"/>
        </pc:sldMkLst>
        <pc:spChg chg="add mod">
          <ac:chgData name="Courtney Hodge (SHE/HER)" userId="fd0f4f80-3503-46b0-9736-ea9e4a1a0578" providerId="ADAL" clId="{229C752C-05D1-4569-84F1-926FA5EEB5DF}" dt="2024-05-21T18:33:21.792" v="3401" actId="20577"/>
          <ac:spMkLst>
            <pc:docMk/>
            <pc:sldMk cId="2039285725" sldId="2147481749"/>
            <ac:spMk id="6" creationId="{6481B5A3-3D16-3441-BBCE-0D93C7670DC5}"/>
          </ac:spMkLst>
        </pc:spChg>
        <pc:picChg chg="add mod">
          <ac:chgData name="Courtney Hodge (SHE/HER)" userId="fd0f4f80-3503-46b0-9736-ea9e4a1a0578" providerId="ADAL" clId="{229C752C-05D1-4569-84F1-926FA5EEB5DF}" dt="2024-05-21T18:28:10.685" v="2985" actId="962"/>
          <ac:picMkLst>
            <pc:docMk/>
            <pc:sldMk cId="2039285725" sldId="2147481749"/>
            <ac:picMk id="3" creationId="{EC3A38C1-76C7-FB9E-C6F5-C9492977C7B1}"/>
          </ac:picMkLst>
        </pc:picChg>
        <pc:picChg chg="add mod">
          <ac:chgData name="Courtney Hodge (SHE/HER)" userId="fd0f4f80-3503-46b0-9736-ea9e4a1a0578" providerId="ADAL" clId="{229C752C-05D1-4569-84F1-926FA5EEB5DF}" dt="2024-05-21T18:28:19.991" v="2987" actId="962"/>
          <ac:picMkLst>
            <pc:docMk/>
            <pc:sldMk cId="2039285725" sldId="2147481749"/>
            <ac:picMk id="5" creationId="{90B1C71B-1D62-0654-822F-52D2421C663B}"/>
          </ac:picMkLst>
        </pc:picChg>
      </pc:sldChg>
      <pc:sldChg chg="addSp modSp add mod ord replTag delTag">
        <pc:chgData name="Courtney Hodge (SHE/HER)" userId="fd0f4f80-3503-46b0-9736-ea9e4a1a0578" providerId="ADAL" clId="{229C752C-05D1-4569-84F1-926FA5EEB5DF}" dt="2024-05-21T18:36:04.241" v="3450" actId="13244"/>
        <pc:sldMkLst>
          <pc:docMk/>
          <pc:sldMk cId="738477714" sldId="2147481750"/>
        </pc:sldMkLst>
        <pc:spChg chg="add mod">
          <ac:chgData name="Courtney Hodge (SHE/HER)" userId="fd0f4f80-3503-46b0-9736-ea9e4a1a0578" providerId="ADAL" clId="{229C752C-05D1-4569-84F1-926FA5EEB5DF}" dt="2024-05-21T18:36:04.241" v="3450" actId="13244"/>
          <ac:spMkLst>
            <pc:docMk/>
            <pc:sldMk cId="738477714" sldId="2147481750"/>
            <ac:spMk id="6" creationId="{963BC71D-E852-492B-F9F9-0F4679210CD0}"/>
          </ac:spMkLst>
        </pc:spChg>
        <pc:picChg chg="add mod">
          <ac:chgData name="Courtney Hodge (SHE/HER)" userId="fd0f4f80-3503-46b0-9736-ea9e4a1a0578" providerId="ADAL" clId="{229C752C-05D1-4569-84F1-926FA5EEB5DF}" dt="2024-05-21T18:28:39.602" v="2995" actId="962"/>
          <ac:picMkLst>
            <pc:docMk/>
            <pc:sldMk cId="738477714" sldId="2147481750"/>
            <ac:picMk id="3" creationId="{C5191F4E-F7D6-C689-E96A-9CE49BB4F795}"/>
          </ac:picMkLst>
        </pc:picChg>
        <pc:picChg chg="add mod">
          <ac:chgData name="Courtney Hodge (SHE/HER)" userId="fd0f4f80-3503-46b0-9736-ea9e4a1a0578" providerId="ADAL" clId="{229C752C-05D1-4569-84F1-926FA5EEB5DF}" dt="2024-05-21T18:28:47.400" v="2997" actId="962"/>
          <ac:picMkLst>
            <pc:docMk/>
            <pc:sldMk cId="738477714" sldId="2147481750"/>
            <ac:picMk id="5" creationId="{EA41CFD7-5800-097E-729A-E939B84E6192}"/>
          </ac:picMkLst>
        </pc:picChg>
      </pc:sldChg>
      <pc:sldChg chg="addSp modSp add mod replTag delTag">
        <pc:chgData name="Courtney Hodge (SHE/HER)" userId="fd0f4f80-3503-46b0-9736-ea9e4a1a0578" providerId="ADAL" clId="{229C752C-05D1-4569-84F1-926FA5EEB5DF}" dt="2024-05-21T18:35:56.026" v="3447" actId="13244"/>
        <pc:sldMkLst>
          <pc:docMk/>
          <pc:sldMk cId="3344877930" sldId="2147481751"/>
        </pc:sldMkLst>
        <pc:spChg chg="add mod">
          <ac:chgData name="Courtney Hodge (SHE/HER)" userId="fd0f4f80-3503-46b0-9736-ea9e4a1a0578" providerId="ADAL" clId="{229C752C-05D1-4569-84F1-926FA5EEB5DF}" dt="2024-05-21T18:35:56.026" v="3447" actId="13244"/>
          <ac:spMkLst>
            <pc:docMk/>
            <pc:sldMk cId="3344877930" sldId="2147481751"/>
            <ac:spMk id="4" creationId="{F46C2C49-5899-AF7D-FE92-E96546234F10}"/>
          </ac:spMkLst>
        </pc:spChg>
        <pc:picChg chg="add mod">
          <ac:chgData name="Courtney Hodge (SHE/HER)" userId="fd0f4f80-3503-46b0-9736-ea9e4a1a0578" providerId="ADAL" clId="{229C752C-05D1-4569-84F1-926FA5EEB5DF}" dt="2024-05-21T18:28:30.553" v="2991" actId="962"/>
          <ac:picMkLst>
            <pc:docMk/>
            <pc:sldMk cId="3344877930" sldId="2147481751"/>
            <ac:picMk id="3" creationId="{13185581-DF54-5E76-DD6D-FF8472D40C43}"/>
          </ac:picMkLst>
        </pc:picChg>
      </pc:sldChg>
      <pc:sldChg chg="add del replTag delTag">
        <pc:chgData name="Courtney Hodge (SHE/HER)" userId="fd0f4f80-3503-46b0-9736-ea9e4a1a0578" providerId="ADAL" clId="{229C752C-05D1-4569-84F1-926FA5EEB5DF}" dt="2024-05-21T17:55:52.865" v="2218" actId="2696"/>
        <pc:sldMkLst>
          <pc:docMk/>
          <pc:sldMk cId="919348255" sldId="2147481752"/>
        </pc:sldMkLst>
      </pc:sldChg>
      <pc:sldChg chg="addSp modSp add mod ord replTag delTag">
        <pc:chgData name="Courtney Hodge (SHE/HER)" userId="fd0f4f80-3503-46b0-9736-ea9e4a1a0578" providerId="ADAL" clId="{229C752C-05D1-4569-84F1-926FA5EEB5DF}" dt="2024-05-21T18:36:17.534" v="3459" actId="13244"/>
        <pc:sldMkLst>
          <pc:docMk/>
          <pc:sldMk cId="2570440936" sldId="2147481753"/>
        </pc:sldMkLst>
        <pc:spChg chg="add mod">
          <ac:chgData name="Courtney Hodge (SHE/HER)" userId="fd0f4f80-3503-46b0-9736-ea9e4a1a0578" providerId="ADAL" clId="{229C752C-05D1-4569-84F1-926FA5EEB5DF}" dt="2024-05-21T18:36:17.534" v="3459" actId="13244"/>
          <ac:spMkLst>
            <pc:docMk/>
            <pc:sldMk cId="2570440936" sldId="2147481753"/>
            <ac:spMk id="6" creationId="{D723C643-8B9C-2DE3-212E-C7905B20AF15}"/>
          </ac:spMkLst>
        </pc:spChg>
        <pc:picChg chg="add mod">
          <ac:chgData name="Courtney Hodge (SHE/HER)" userId="fd0f4f80-3503-46b0-9736-ea9e4a1a0578" providerId="ADAL" clId="{229C752C-05D1-4569-84F1-926FA5EEB5DF}" dt="2024-05-21T18:28:54.571" v="3001" actId="962"/>
          <ac:picMkLst>
            <pc:docMk/>
            <pc:sldMk cId="2570440936" sldId="2147481753"/>
            <ac:picMk id="3" creationId="{10537939-8F09-5ADF-0678-D85625A3AEC9}"/>
          </ac:picMkLst>
        </pc:picChg>
        <pc:picChg chg="add mod">
          <ac:chgData name="Courtney Hodge (SHE/HER)" userId="fd0f4f80-3503-46b0-9736-ea9e4a1a0578" providerId="ADAL" clId="{229C752C-05D1-4569-84F1-926FA5EEB5DF}" dt="2024-05-21T18:29:01.822" v="3003" actId="962"/>
          <ac:picMkLst>
            <pc:docMk/>
            <pc:sldMk cId="2570440936" sldId="2147481753"/>
            <ac:picMk id="5" creationId="{59B61220-9F07-FE69-FEF3-DB786E2DE32A}"/>
          </ac:picMkLst>
        </pc:picChg>
      </pc:sldChg>
      <pc:sldChg chg="add del ord replTag delTag">
        <pc:chgData name="Courtney Hodge (SHE/HER)" userId="fd0f4f80-3503-46b0-9736-ea9e4a1a0578" providerId="ADAL" clId="{229C752C-05D1-4569-84F1-926FA5EEB5DF}" dt="2024-05-21T17:57:55.151" v="2312" actId="2696"/>
        <pc:sldMkLst>
          <pc:docMk/>
          <pc:sldMk cId="1094172412" sldId="2147481754"/>
        </pc:sldMkLst>
      </pc:sldChg>
      <pc:sldChg chg="modSp add mod ord replTag delTag">
        <pc:chgData name="Courtney Hodge (SHE/HER)" userId="fd0f4f80-3503-46b0-9736-ea9e4a1a0578" providerId="ADAL" clId="{229C752C-05D1-4569-84F1-926FA5EEB5DF}" dt="2024-05-21T18:09:46.762" v="2530"/>
        <pc:sldMkLst>
          <pc:docMk/>
          <pc:sldMk cId="3508688019" sldId="2147481755"/>
        </pc:sldMkLst>
        <pc:spChg chg="mod">
          <ac:chgData name="Courtney Hodge (SHE/HER)" userId="fd0f4f80-3503-46b0-9736-ea9e4a1a0578" providerId="ADAL" clId="{229C752C-05D1-4569-84F1-926FA5EEB5DF}" dt="2024-05-21T17:57:04.015" v="2278" actId="20577"/>
          <ac:spMkLst>
            <pc:docMk/>
            <pc:sldMk cId="3508688019" sldId="2147481755"/>
            <ac:spMk id="2" creationId="{50654339-C9D1-3174-30F1-D4D4530F5AF5}"/>
          </ac:spMkLst>
        </pc:spChg>
      </pc:sldChg>
      <pc:sldChg chg="modSp add mod ord replTag delTag">
        <pc:chgData name="Courtney Hodge (SHE/HER)" userId="fd0f4f80-3503-46b0-9736-ea9e4a1a0578" providerId="ADAL" clId="{229C752C-05D1-4569-84F1-926FA5EEB5DF}" dt="2024-05-21T18:09:46.770" v="2546"/>
        <pc:sldMkLst>
          <pc:docMk/>
          <pc:sldMk cId="4262481347" sldId="2147481756"/>
        </pc:sldMkLst>
        <pc:spChg chg="mod">
          <ac:chgData name="Courtney Hodge (SHE/HER)" userId="fd0f4f80-3503-46b0-9736-ea9e4a1a0578" providerId="ADAL" clId="{229C752C-05D1-4569-84F1-926FA5EEB5DF}" dt="2024-05-21T17:57:27.283" v="2302" actId="20577"/>
          <ac:spMkLst>
            <pc:docMk/>
            <pc:sldMk cId="4262481347" sldId="2147481756"/>
            <ac:spMk id="2" creationId="{50654339-C9D1-3174-30F1-D4D4530F5AF5}"/>
          </ac:spMkLst>
        </pc:spChg>
      </pc:sldChg>
      <pc:sldChg chg="addSp delSp modSp add mod replTag delTag">
        <pc:chgData name="Courtney Hodge (SHE/HER)" userId="fd0f4f80-3503-46b0-9736-ea9e4a1a0578" providerId="ADAL" clId="{229C752C-05D1-4569-84F1-926FA5EEB5DF}" dt="2024-05-21T18:36:24.675" v="3462" actId="13244"/>
        <pc:sldMkLst>
          <pc:docMk/>
          <pc:sldMk cId="3303857090" sldId="2147481757"/>
        </pc:sldMkLst>
        <pc:spChg chg="add mod">
          <ac:chgData name="Courtney Hodge (SHE/HER)" userId="fd0f4f80-3503-46b0-9736-ea9e4a1a0578" providerId="ADAL" clId="{229C752C-05D1-4569-84F1-926FA5EEB5DF}" dt="2024-05-21T18:36:24.675" v="3462" actId="13244"/>
          <ac:spMkLst>
            <pc:docMk/>
            <pc:sldMk cId="3303857090" sldId="2147481757"/>
            <ac:spMk id="8" creationId="{3FA26506-D0C2-1143-1C82-83E5AFB64B7A}"/>
          </ac:spMkLst>
        </pc:spChg>
        <pc:picChg chg="del">
          <ac:chgData name="Courtney Hodge (SHE/HER)" userId="fd0f4f80-3503-46b0-9736-ea9e4a1a0578" providerId="ADAL" clId="{229C752C-05D1-4569-84F1-926FA5EEB5DF}" dt="2024-05-21T18:07:12.340" v="2470" actId="478"/>
          <ac:picMkLst>
            <pc:docMk/>
            <pc:sldMk cId="3303857090" sldId="2147481757"/>
            <ac:picMk id="3" creationId="{10537939-8F09-5ADF-0678-D85625A3AEC9}"/>
          </ac:picMkLst>
        </pc:picChg>
        <pc:picChg chg="add mod">
          <ac:chgData name="Courtney Hodge (SHE/HER)" userId="fd0f4f80-3503-46b0-9736-ea9e4a1a0578" providerId="ADAL" clId="{229C752C-05D1-4569-84F1-926FA5EEB5DF}" dt="2024-05-21T18:30:05.073" v="3285" actId="962"/>
          <ac:picMkLst>
            <pc:docMk/>
            <pc:sldMk cId="3303857090" sldId="2147481757"/>
            <ac:picMk id="4" creationId="{654C79D8-CCF1-20BC-A490-05CDA42CFC0A}"/>
          </ac:picMkLst>
        </pc:picChg>
        <pc:picChg chg="del">
          <ac:chgData name="Courtney Hodge (SHE/HER)" userId="fd0f4f80-3503-46b0-9736-ea9e4a1a0578" providerId="ADAL" clId="{229C752C-05D1-4569-84F1-926FA5EEB5DF}" dt="2024-05-21T18:07:13.646" v="2471" actId="478"/>
          <ac:picMkLst>
            <pc:docMk/>
            <pc:sldMk cId="3303857090" sldId="2147481757"/>
            <ac:picMk id="5" creationId="{59B61220-9F07-FE69-FEF3-DB786E2DE32A}"/>
          </ac:picMkLst>
        </pc:picChg>
        <pc:picChg chg="add mod">
          <ac:chgData name="Courtney Hodge (SHE/HER)" userId="fd0f4f80-3503-46b0-9736-ea9e4a1a0578" providerId="ADAL" clId="{229C752C-05D1-4569-84F1-926FA5EEB5DF}" dt="2024-05-21T18:30:19.453" v="3287" actId="962"/>
          <ac:picMkLst>
            <pc:docMk/>
            <pc:sldMk cId="3303857090" sldId="2147481757"/>
            <ac:picMk id="7" creationId="{9AADECA5-925E-0507-2157-84A3FE1103EE}"/>
          </ac:picMkLst>
        </pc:picChg>
      </pc:sldChg>
      <pc:sldChg chg="addSp delSp modSp new mod ord replTag delTag">
        <pc:chgData name="Courtney Hodge (SHE/HER)" userId="fd0f4f80-3503-46b0-9736-ea9e4a1a0578" providerId="ADAL" clId="{229C752C-05D1-4569-84F1-926FA5EEB5DF}" dt="2024-05-23T15:52:57.173" v="3504"/>
        <pc:sldMkLst>
          <pc:docMk/>
          <pc:sldMk cId="1054298679" sldId="2147481758"/>
        </pc:sldMkLst>
        <pc:spChg chg="add del mod">
          <ac:chgData name="Courtney Hodge (SHE/HER)" userId="fd0f4f80-3503-46b0-9736-ea9e4a1a0578" providerId="ADAL" clId="{229C752C-05D1-4569-84F1-926FA5EEB5DF}" dt="2024-05-21T18:31:17.792" v="3303" actId="478"/>
          <ac:spMkLst>
            <pc:docMk/>
            <pc:sldMk cId="1054298679" sldId="2147481758"/>
            <ac:spMk id="4" creationId="{0413C548-5727-7874-19B2-B2CAD7A56AD8}"/>
          </ac:spMkLst>
        </pc:spChg>
        <pc:spChg chg="add mod">
          <ac:chgData name="Courtney Hodge (SHE/HER)" userId="fd0f4f80-3503-46b0-9736-ea9e4a1a0578" providerId="ADAL" clId="{229C752C-05D1-4569-84F1-926FA5EEB5DF}" dt="2024-05-21T18:34:59.655" v="3432" actId="962"/>
          <ac:spMkLst>
            <pc:docMk/>
            <pc:sldMk cId="1054298679" sldId="2147481758"/>
            <ac:spMk id="5" creationId="{E9A7598C-4DAF-2F60-91A9-AE68608B96C2}"/>
          </ac:spMkLst>
        </pc:spChg>
        <pc:picChg chg="add mod">
          <ac:chgData name="Courtney Hodge (SHE/HER)" userId="fd0f4f80-3503-46b0-9736-ea9e4a1a0578" providerId="ADAL" clId="{229C752C-05D1-4569-84F1-926FA5EEB5DF}" dt="2024-05-21T18:34:58.505" v="3430" actId="13244"/>
          <ac:picMkLst>
            <pc:docMk/>
            <pc:sldMk cId="1054298679" sldId="2147481758"/>
            <ac:picMk id="3" creationId="{793683E4-0579-18E4-DDC9-B72F371B521B}"/>
          </ac:picMkLst>
        </pc:picChg>
      </pc:sldChg>
      <pc:sldChg chg="addSp modSp new del mod replTag delTag">
        <pc:chgData name="Courtney Hodge (SHE/HER)" userId="fd0f4f80-3503-46b0-9736-ea9e4a1a0578" providerId="ADAL" clId="{229C752C-05D1-4569-84F1-926FA5EEB5DF}" dt="2024-05-21T18:21:13.695" v="2717" actId="47"/>
        <pc:sldMkLst>
          <pc:docMk/>
          <pc:sldMk cId="248424364" sldId="2147481759"/>
        </pc:sldMkLst>
        <pc:spChg chg="mod">
          <ac:chgData name="Courtney Hodge (SHE/HER)" userId="fd0f4f80-3503-46b0-9736-ea9e4a1a0578" providerId="ADAL" clId="{229C752C-05D1-4569-84F1-926FA5EEB5DF}" dt="2024-05-21T18:20:17.641" v="2701"/>
          <ac:spMkLst>
            <pc:docMk/>
            <pc:sldMk cId="248424364" sldId="2147481759"/>
            <ac:spMk id="3" creationId="{65770E4F-9423-4B04-E7C8-DA59DBCA2A9F}"/>
          </ac:spMkLst>
        </pc:spChg>
        <pc:spChg chg="mod">
          <ac:chgData name="Courtney Hodge (SHE/HER)" userId="fd0f4f80-3503-46b0-9736-ea9e4a1a0578" providerId="ADAL" clId="{229C752C-05D1-4569-84F1-926FA5EEB5DF}" dt="2024-05-21T18:21:02.246" v="2712" actId="207"/>
          <ac:spMkLst>
            <pc:docMk/>
            <pc:sldMk cId="248424364" sldId="2147481759"/>
            <ac:spMk id="4" creationId="{2F470E75-F96B-BF22-0EA7-B1219D5485C7}"/>
          </ac:spMkLst>
        </pc:spChg>
        <pc:spChg chg="mod">
          <ac:chgData name="Courtney Hodge (SHE/HER)" userId="fd0f4f80-3503-46b0-9736-ea9e4a1a0578" providerId="ADAL" clId="{229C752C-05D1-4569-84F1-926FA5EEB5DF}" dt="2024-05-21T18:20:17.641" v="2701"/>
          <ac:spMkLst>
            <pc:docMk/>
            <pc:sldMk cId="248424364" sldId="2147481759"/>
            <ac:spMk id="5" creationId="{C0C7B717-1DD2-451D-78EB-0352E2F027AF}"/>
          </ac:spMkLst>
        </pc:spChg>
        <pc:grpChg chg="add mod">
          <ac:chgData name="Courtney Hodge (SHE/HER)" userId="fd0f4f80-3503-46b0-9736-ea9e4a1a0578" providerId="ADAL" clId="{229C752C-05D1-4569-84F1-926FA5EEB5DF}" dt="2024-05-21T18:20:17.641" v="2701"/>
          <ac:grpSpMkLst>
            <pc:docMk/>
            <pc:sldMk cId="248424364" sldId="2147481759"/>
            <ac:grpSpMk id="2" creationId="{156D02B4-D47C-969D-90AD-04D65B3EF7AE}"/>
          </ac:grpSpMkLst>
        </pc:grpChg>
      </pc:sldChg>
    </pc:docChg>
  </pc:docChgLst>
  <pc:docChgLst>
    <pc:chgData name="CHRISTINA MACCHIAROLA" userId="d64b963e-ef67-418a-9c48-6f30a932d32d" providerId="ADAL" clId="{148DC0AB-923B-4619-9160-23A6FB738980}"/>
    <pc:docChg chg="custSel addSld delSld modSld sldOrd modSection">
      <pc:chgData name="CHRISTINA MACCHIAROLA" userId="d64b963e-ef67-418a-9c48-6f30a932d32d" providerId="ADAL" clId="{148DC0AB-923B-4619-9160-23A6FB738980}" dt="2024-05-16T11:31:50.924" v="15"/>
      <pc:docMkLst>
        <pc:docMk/>
      </pc:docMkLst>
      <pc:sldChg chg="addSp delSp modSp mod addCm">
        <pc:chgData name="CHRISTINA MACCHIAROLA" userId="d64b963e-ef67-418a-9c48-6f30a932d32d" providerId="ADAL" clId="{148DC0AB-923B-4619-9160-23A6FB738980}" dt="2024-05-16T11:31:50.924" v="15"/>
        <pc:sldMkLst>
          <pc:docMk/>
          <pc:sldMk cId="2656540337" sldId="298"/>
        </pc:sldMkLst>
        <pc:spChg chg="add mod">
          <ac:chgData name="CHRISTINA MACCHIAROLA" userId="d64b963e-ef67-418a-9c48-6f30a932d32d" providerId="ADAL" clId="{148DC0AB-923B-4619-9160-23A6FB738980}" dt="2024-05-16T11:31:23.831" v="13" actId="20577"/>
          <ac:spMkLst>
            <pc:docMk/>
            <pc:sldMk cId="2656540337" sldId="298"/>
            <ac:spMk id="3" creationId="{FB51ED2E-1EEC-6FA9-48D6-2F5F2F5FAEBB}"/>
          </ac:spMkLst>
        </pc:spChg>
        <pc:spChg chg="add mod">
          <ac:chgData name="CHRISTINA MACCHIAROLA" userId="d64b963e-ef67-418a-9c48-6f30a932d32d" providerId="ADAL" clId="{148DC0AB-923B-4619-9160-23A6FB738980}" dt="2024-05-16T11:30:47.347" v="8" actId="1076"/>
          <ac:spMkLst>
            <pc:docMk/>
            <pc:sldMk cId="2656540337" sldId="298"/>
            <ac:spMk id="4" creationId="{87E7751F-73F9-391D-F714-0DF1789BFABC}"/>
          </ac:spMkLst>
        </pc:spChg>
        <pc:picChg chg="del">
          <ac:chgData name="CHRISTINA MACCHIAROLA" userId="d64b963e-ef67-418a-9c48-6f30a932d32d" providerId="ADAL" clId="{148DC0AB-923B-4619-9160-23A6FB738980}" dt="2024-05-16T11:30:32.552" v="6" actId="478"/>
          <ac:picMkLst>
            <pc:docMk/>
            <pc:sldMk cId="2656540337" sldId="298"/>
            <ac:picMk id="21" creationId="{4E1C5707-9EB7-E502-AF7E-09EB040DA68D}"/>
          </ac:picMkLst>
        </pc:picChg>
        <pc:extLst>
          <p:ext xmlns:p="http://schemas.openxmlformats.org/presentationml/2006/main" uri="{D6D511B9-2390-475A-947B-AFAB55BFBCF1}">
            <pc226:cmChg xmlns:pc226="http://schemas.microsoft.com/office/powerpoint/2022/06/main/command" chg="add">
              <pc226:chgData name="CHRISTINA MACCHIAROLA" userId="d64b963e-ef67-418a-9c48-6f30a932d32d" providerId="ADAL" clId="{148DC0AB-923B-4619-9160-23A6FB738980}" dt="2024-05-16T11:31:50.924" v="15"/>
              <pc2:cmMkLst xmlns:pc2="http://schemas.microsoft.com/office/powerpoint/2019/9/main/command">
                <pc:docMk/>
                <pc:sldMk cId="2656540337" sldId="298"/>
                <pc2:cmMk id="{98F75A9F-E1E2-4B60-9036-AC750FBC8E05}"/>
              </pc2:cmMkLst>
            </pc226:cmChg>
          </p:ext>
        </pc:extLst>
      </pc:sldChg>
      <pc:sldChg chg="add">
        <pc:chgData name="CHRISTINA MACCHIAROLA" userId="d64b963e-ef67-418a-9c48-6f30a932d32d" providerId="ADAL" clId="{148DC0AB-923B-4619-9160-23A6FB738980}" dt="2024-05-16T11:29:40.408" v="1"/>
        <pc:sldMkLst>
          <pc:docMk/>
          <pc:sldMk cId="616374341" sldId="2147469347"/>
        </pc:sldMkLst>
      </pc:sldChg>
      <pc:sldChg chg="modSp add del mod ord">
        <pc:chgData name="CHRISTINA MACCHIAROLA" userId="d64b963e-ef67-418a-9c48-6f30a932d32d" providerId="ADAL" clId="{148DC0AB-923B-4619-9160-23A6FB738980}" dt="2024-05-16T11:31:26.359" v="14" actId="47"/>
        <pc:sldMkLst>
          <pc:docMk/>
          <pc:sldMk cId="3014110617" sldId="2147478093"/>
        </pc:sldMkLst>
        <pc:spChg chg="mod">
          <ac:chgData name="CHRISTINA MACCHIAROLA" userId="d64b963e-ef67-418a-9c48-6f30a932d32d" providerId="ADAL" clId="{148DC0AB-923B-4619-9160-23A6FB738980}" dt="2024-05-16T11:30:20.743" v="5" actId="6549"/>
          <ac:spMkLst>
            <pc:docMk/>
            <pc:sldMk cId="3014110617" sldId="2147478093"/>
            <ac:spMk id="2" creationId="{8E941E73-3DB8-9AA2-2DC6-F95A663DEC8A}"/>
          </ac:spMkLst>
        </pc:spChg>
      </pc:sldChg>
      <pc:sldChg chg="addCm">
        <pc:chgData name="CHRISTINA MACCHIAROLA" userId="d64b963e-ef67-418a-9c48-6f30a932d32d" providerId="ADAL" clId="{148DC0AB-923B-4619-9160-23A6FB738980}" dt="2024-05-16T11:28:54.001" v="0"/>
        <pc:sldMkLst>
          <pc:docMk/>
          <pc:sldMk cId="1303313691" sldId="2147481734"/>
        </pc:sldMkLst>
        <pc:extLst>
          <p:ext xmlns:p="http://schemas.openxmlformats.org/presentationml/2006/main" uri="{D6D511B9-2390-475A-947B-AFAB55BFBCF1}">
            <pc226:cmChg xmlns:pc226="http://schemas.microsoft.com/office/powerpoint/2022/06/main/command" chg="add">
              <pc226:chgData name="CHRISTINA MACCHIAROLA" userId="d64b963e-ef67-418a-9c48-6f30a932d32d" providerId="ADAL" clId="{148DC0AB-923B-4619-9160-23A6FB738980}" dt="2024-05-16T11:28:54.001" v="0"/>
              <pc2:cmMkLst xmlns:pc2="http://schemas.microsoft.com/office/powerpoint/2019/9/main/command">
                <pc:docMk/>
                <pc:sldMk cId="1303313691" sldId="2147481734"/>
                <pc2:cmMk id="{ACB7F1EB-609E-4502-95B7-FF25B2F1B1F2}"/>
              </pc2:cmMkLst>
            </pc226:cmChg>
          </p:ext>
        </pc:extLst>
      </pc:sldChg>
    </pc:docChg>
  </pc:docChgLst>
  <pc:docChgLst>
    <pc:chgData name="Courtney Hodge (SHE/HER)" userId="S::cohodge@microsoft.com::fd0f4f80-3503-46b0-9736-ea9e4a1a0578" providerId="AD" clId="Web-{146A3F50-6F18-4F22-B333-EA7A38AD8B1E}"/>
    <pc:docChg chg="addSld delSld modSld sldOrd addMainMaster modSection">
      <pc:chgData name="Courtney Hodge (SHE/HER)" userId="S::cohodge@microsoft.com::fd0f4f80-3503-46b0-9736-ea9e4a1a0578" providerId="AD" clId="Web-{146A3F50-6F18-4F22-B333-EA7A38AD8B1E}" dt="2024-06-05T02:33:11.405" v="1477"/>
      <pc:docMkLst>
        <pc:docMk/>
      </pc:docMkLst>
      <pc:sldChg chg="del">
        <pc:chgData name="Courtney Hodge (SHE/HER)" userId="S::cohodge@microsoft.com::fd0f4f80-3503-46b0-9736-ea9e4a1a0578" providerId="AD" clId="Web-{146A3F50-6F18-4F22-B333-EA7A38AD8B1E}" dt="2024-06-04T22:14:03.085" v="246"/>
        <pc:sldMkLst>
          <pc:docMk/>
          <pc:sldMk cId="2656540337" sldId="298"/>
        </pc:sldMkLst>
      </pc:sldChg>
      <pc:sldChg chg="del">
        <pc:chgData name="Courtney Hodge (SHE/HER)" userId="S::cohodge@microsoft.com::fd0f4f80-3503-46b0-9736-ea9e4a1a0578" providerId="AD" clId="Web-{146A3F50-6F18-4F22-B333-EA7A38AD8B1E}" dt="2024-06-04T21:49:06.720" v="12"/>
        <pc:sldMkLst>
          <pc:docMk/>
          <pc:sldMk cId="3511214707" sldId="301"/>
        </pc:sldMkLst>
      </pc:sldChg>
      <pc:sldChg chg="modSp modNotes">
        <pc:chgData name="Courtney Hodge (SHE/HER)" userId="S::cohodge@microsoft.com::fd0f4f80-3503-46b0-9736-ea9e4a1a0578" providerId="AD" clId="Web-{146A3F50-6F18-4F22-B333-EA7A38AD8B1E}" dt="2024-06-05T02:08:11.283" v="633"/>
        <pc:sldMkLst>
          <pc:docMk/>
          <pc:sldMk cId="3847080809" sldId="305"/>
        </pc:sldMkLst>
        <pc:spChg chg="mod">
          <ac:chgData name="Courtney Hodge (SHE/HER)" userId="S::cohodge@microsoft.com::fd0f4f80-3503-46b0-9736-ea9e4a1a0578" providerId="AD" clId="Web-{146A3F50-6F18-4F22-B333-EA7A38AD8B1E}" dt="2024-06-04T21:30:52.346" v="6" actId="20577"/>
          <ac:spMkLst>
            <pc:docMk/>
            <pc:sldMk cId="3847080809" sldId="305"/>
            <ac:spMk id="2" creationId="{BB24A947-AC98-654F-1513-73E583C4A33B}"/>
          </ac:spMkLst>
        </pc:spChg>
      </pc:sldChg>
      <pc:sldChg chg="modNotes">
        <pc:chgData name="Courtney Hodge (SHE/HER)" userId="S::cohodge@microsoft.com::fd0f4f80-3503-46b0-9736-ea9e4a1a0578" providerId="AD" clId="Web-{146A3F50-6F18-4F22-B333-EA7A38AD8B1E}" dt="2024-06-05T02:04:59.293" v="541"/>
        <pc:sldMkLst>
          <pc:docMk/>
          <pc:sldMk cId="3938265609" sldId="307"/>
        </pc:sldMkLst>
      </pc:sldChg>
      <pc:sldChg chg="del">
        <pc:chgData name="Courtney Hodge (SHE/HER)" userId="S::cohodge@microsoft.com::fd0f4f80-3503-46b0-9736-ea9e4a1a0578" providerId="AD" clId="Web-{146A3F50-6F18-4F22-B333-EA7A38AD8B1E}" dt="2024-06-04T21:31:42.785" v="8"/>
        <pc:sldMkLst>
          <pc:docMk/>
          <pc:sldMk cId="3029881581" sldId="308"/>
        </pc:sldMkLst>
      </pc:sldChg>
      <pc:sldChg chg="del">
        <pc:chgData name="Courtney Hodge (SHE/HER)" userId="S::cohodge@microsoft.com::fd0f4f80-3503-46b0-9736-ea9e4a1a0578" providerId="AD" clId="Web-{146A3F50-6F18-4F22-B333-EA7A38AD8B1E}" dt="2024-06-04T22:14:04.335" v="247"/>
        <pc:sldMkLst>
          <pc:docMk/>
          <pc:sldMk cId="616374341" sldId="2147469347"/>
        </pc:sldMkLst>
      </pc:sldChg>
      <pc:sldChg chg="modNotes">
        <pc:chgData name="Courtney Hodge (SHE/HER)" userId="S::cohodge@microsoft.com::fd0f4f80-3503-46b0-9736-ea9e4a1a0578" providerId="AD" clId="Web-{146A3F50-6F18-4F22-B333-EA7A38AD8B1E}" dt="2024-06-05T02:07:36.391" v="617"/>
        <pc:sldMkLst>
          <pc:docMk/>
          <pc:sldMk cId="2730480919" sldId="2147479544"/>
        </pc:sldMkLst>
      </pc:sldChg>
      <pc:sldChg chg="del">
        <pc:chgData name="Courtney Hodge (SHE/HER)" userId="S::cohodge@microsoft.com::fd0f4f80-3503-46b0-9736-ea9e4a1a0578" providerId="AD" clId="Web-{146A3F50-6F18-4F22-B333-EA7A38AD8B1E}" dt="2024-06-04T21:31:05.159" v="7"/>
        <pc:sldMkLst>
          <pc:docMk/>
          <pc:sldMk cId="1441873045" sldId="2147479545"/>
        </pc:sldMkLst>
      </pc:sldChg>
      <pc:sldChg chg="modNotes">
        <pc:chgData name="Courtney Hodge (SHE/HER)" userId="S::cohodge@microsoft.com::fd0f4f80-3503-46b0-9736-ea9e4a1a0578" providerId="AD" clId="Web-{146A3F50-6F18-4F22-B333-EA7A38AD8B1E}" dt="2024-06-05T02:18:59.224" v="998"/>
        <pc:sldMkLst>
          <pc:docMk/>
          <pc:sldMk cId="856163362" sldId="2147481343"/>
        </pc:sldMkLst>
      </pc:sldChg>
      <pc:sldChg chg="modNotes">
        <pc:chgData name="Courtney Hodge (SHE/HER)" userId="S::cohodge@microsoft.com::fd0f4f80-3503-46b0-9736-ea9e4a1a0578" providerId="AD" clId="Web-{146A3F50-6F18-4F22-B333-EA7A38AD8B1E}" dt="2024-06-05T02:12:34.540" v="782"/>
        <pc:sldMkLst>
          <pc:docMk/>
          <pc:sldMk cId="2304905616" sldId="2147481360"/>
        </pc:sldMkLst>
      </pc:sldChg>
      <pc:sldChg chg="modNotes">
        <pc:chgData name="Courtney Hodge (SHE/HER)" userId="S::cohodge@microsoft.com::fd0f4f80-3503-46b0-9736-ea9e4a1a0578" providerId="AD" clId="Web-{146A3F50-6F18-4F22-B333-EA7A38AD8B1E}" dt="2024-06-05T02:29:12.007" v="1372"/>
        <pc:sldMkLst>
          <pc:docMk/>
          <pc:sldMk cId="1652086959" sldId="2147481363"/>
        </pc:sldMkLst>
      </pc:sldChg>
      <pc:sldChg chg="modNotes">
        <pc:chgData name="Courtney Hodge (SHE/HER)" userId="S::cohodge@microsoft.com::fd0f4f80-3503-46b0-9736-ea9e4a1a0578" providerId="AD" clId="Web-{146A3F50-6F18-4F22-B333-EA7A38AD8B1E}" dt="2024-06-05T02:20:22.507" v="1043"/>
        <pc:sldMkLst>
          <pc:docMk/>
          <pc:sldMk cId="1766027561" sldId="2147481710"/>
        </pc:sldMkLst>
      </pc:sldChg>
      <pc:sldChg chg="modNotes">
        <pc:chgData name="Courtney Hodge (SHE/HER)" userId="S::cohodge@microsoft.com::fd0f4f80-3503-46b0-9736-ea9e4a1a0578" providerId="AD" clId="Web-{146A3F50-6F18-4F22-B333-EA7A38AD8B1E}" dt="2024-06-05T02:24:32.733" v="1206"/>
        <pc:sldMkLst>
          <pc:docMk/>
          <pc:sldMk cId="929871" sldId="2147481715"/>
        </pc:sldMkLst>
      </pc:sldChg>
      <pc:sldChg chg="modNotes">
        <pc:chgData name="Courtney Hodge (SHE/HER)" userId="S::cohodge@microsoft.com::fd0f4f80-3503-46b0-9736-ea9e4a1a0578" providerId="AD" clId="Web-{146A3F50-6F18-4F22-B333-EA7A38AD8B1E}" dt="2024-06-05T02:14:50.060" v="858"/>
        <pc:sldMkLst>
          <pc:docMk/>
          <pc:sldMk cId="2560819266" sldId="2147481716"/>
        </pc:sldMkLst>
      </pc:sldChg>
      <pc:sldChg chg="del">
        <pc:chgData name="Courtney Hodge (SHE/HER)" userId="S::cohodge@microsoft.com::fd0f4f80-3503-46b0-9736-ea9e4a1a0578" providerId="AD" clId="Web-{146A3F50-6F18-4F22-B333-EA7A38AD8B1E}" dt="2024-06-05T02:20:56.602" v="1057"/>
        <pc:sldMkLst>
          <pc:docMk/>
          <pc:sldMk cId="3133696120" sldId="2147481717"/>
        </pc:sldMkLst>
      </pc:sldChg>
      <pc:sldChg chg="modSp">
        <pc:chgData name="Courtney Hodge (SHE/HER)" userId="S::cohodge@microsoft.com::fd0f4f80-3503-46b0-9736-ea9e4a1a0578" providerId="AD" clId="Web-{146A3F50-6F18-4F22-B333-EA7A38AD8B1E}" dt="2024-06-04T21:50:02.738" v="21" actId="20577"/>
        <pc:sldMkLst>
          <pc:docMk/>
          <pc:sldMk cId="3944343326" sldId="2147481719"/>
        </pc:sldMkLst>
        <pc:spChg chg="mod">
          <ac:chgData name="Courtney Hodge (SHE/HER)" userId="S::cohodge@microsoft.com::fd0f4f80-3503-46b0-9736-ea9e4a1a0578" providerId="AD" clId="Web-{146A3F50-6F18-4F22-B333-EA7A38AD8B1E}" dt="2024-06-04T21:50:02.738" v="21" actId="20577"/>
          <ac:spMkLst>
            <pc:docMk/>
            <pc:sldMk cId="3944343326" sldId="2147481719"/>
            <ac:spMk id="38" creationId="{CFE22C26-4739-6181-DA51-BA80BF6E6179}"/>
          </ac:spMkLst>
        </pc:spChg>
      </pc:sldChg>
      <pc:sldChg chg="del">
        <pc:chgData name="Courtney Hodge (SHE/HER)" userId="S::cohodge@microsoft.com::fd0f4f80-3503-46b0-9736-ea9e4a1a0578" providerId="AD" clId="Web-{146A3F50-6F18-4F22-B333-EA7A38AD8B1E}" dt="2024-06-04T21:49:01.502" v="11"/>
        <pc:sldMkLst>
          <pc:docMk/>
          <pc:sldMk cId="3761702616" sldId="2147481721"/>
        </pc:sldMkLst>
      </pc:sldChg>
      <pc:sldChg chg="modNotes">
        <pc:chgData name="Courtney Hodge (SHE/HER)" userId="S::cohodge@microsoft.com::fd0f4f80-3503-46b0-9736-ea9e4a1a0578" providerId="AD" clId="Web-{146A3F50-6F18-4F22-B333-EA7A38AD8B1E}" dt="2024-06-05T02:21:16.884" v="1064"/>
        <pc:sldMkLst>
          <pc:docMk/>
          <pc:sldMk cId="3511523683" sldId="2147481724"/>
        </pc:sldMkLst>
      </pc:sldChg>
      <pc:sldChg chg="modSp">
        <pc:chgData name="Courtney Hodge (SHE/HER)" userId="S::cohodge@microsoft.com::fd0f4f80-3503-46b0-9736-ea9e4a1a0578" providerId="AD" clId="Web-{146A3F50-6F18-4F22-B333-EA7A38AD8B1E}" dt="2024-06-04T21:49:22.596" v="17" actId="20577"/>
        <pc:sldMkLst>
          <pc:docMk/>
          <pc:sldMk cId="2512991890" sldId="2147481726"/>
        </pc:sldMkLst>
        <pc:spChg chg="mod">
          <ac:chgData name="Courtney Hodge (SHE/HER)" userId="S::cohodge@microsoft.com::fd0f4f80-3503-46b0-9736-ea9e4a1a0578" providerId="AD" clId="Web-{146A3F50-6F18-4F22-B333-EA7A38AD8B1E}" dt="2024-06-04T21:49:22.596" v="17" actId="20577"/>
          <ac:spMkLst>
            <pc:docMk/>
            <pc:sldMk cId="2512991890" sldId="2147481726"/>
            <ac:spMk id="2" creationId="{50654339-C9D1-3174-30F1-D4D4530F5AF5}"/>
          </ac:spMkLst>
        </pc:spChg>
      </pc:sldChg>
      <pc:sldChg chg="modNotes">
        <pc:chgData name="Courtney Hodge (SHE/HER)" userId="S::cohodge@microsoft.com::fd0f4f80-3503-46b0-9736-ea9e4a1a0578" providerId="AD" clId="Web-{146A3F50-6F18-4F22-B333-EA7A38AD8B1E}" dt="2024-06-05T02:08:29.908" v="637"/>
        <pc:sldMkLst>
          <pc:docMk/>
          <pc:sldMk cId="3403797346" sldId="2147481728"/>
        </pc:sldMkLst>
      </pc:sldChg>
      <pc:sldChg chg="modNotes">
        <pc:chgData name="Courtney Hodge (SHE/HER)" userId="S::cohodge@microsoft.com::fd0f4f80-3503-46b0-9736-ea9e4a1a0578" providerId="AD" clId="Web-{146A3F50-6F18-4F22-B333-EA7A38AD8B1E}" dt="2024-06-05T02:24:51.265" v="1219"/>
        <pc:sldMkLst>
          <pc:docMk/>
          <pc:sldMk cId="3906061843" sldId="2147481729"/>
        </pc:sldMkLst>
      </pc:sldChg>
      <pc:sldChg chg="modSp ord modNotes">
        <pc:chgData name="Courtney Hodge (SHE/HER)" userId="S::cohodge@microsoft.com::fd0f4f80-3503-46b0-9736-ea9e4a1a0578" providerId="AD" clId="Web-{146A3F50-6F18-4F22-B333-EA7A38AD8B1E}" dt="2024-06-05T02:30:25.884" v="1403"/>
        <pc:sldMkLst>
          <pc:docMk/>
          <pc:sldMk cId="1374080102" sldId="2147481730"/>
        </pc:sldMkLst>
        <pc:spChg chg="mod">
          <ac:chgData name="Courtney Hodge (SHE/HER)" userId="S::cohodge@microsoft.com::fd0f4f80-3503-46b0-9736-ea9e4a1a0578" providerId="AD" clId="Web-{146A3F50-6F18-4F22-B333-EA7A38AD8B1E}" dt="2024-06-04T21:59:02.506" v="98" actId="14100"/>
          <ac:spMkLst>
            <pc:docMk/>
            <pc:sldMk cId="1374080102" sldId="2147481730"/>
            <ac:spMk id="4" creationId="{06078160-A05E-9EF1-DDCA-1FAC8E843DEB}"/>
          </ac:spMkLst>
        </pc:spChg>
        <pc:spChg chg="mod">
          <ac:chgData name="Courtney Hodge (SHE/HER)" userId="S::cohodge@microsoft.com::fd0f4f80-3503-46b0-9736-ea9e4a1a0578" providerId="AD" clId="Web-{146A3F50-6F18-4F22-B333-EA7A38AD8B1E}" dt="2024-06-05T01:29:16.081" v="359" actId="20577"/>
          <ac:spMkLst>
            <pc:docMk/>
            <pc:sldMk cId="1374080102" sldId="2147481730"/>
            <ac:spMk id="5" creationId="{3C2088A0-CD34-7B6F-E8A7-3CC55A58FE80}"/>
          </ac:spMkLst>
        </pc:spChg>
        <pc:spChg chg="mod">
          <ac:chgData name="Courtney Hodge (SHE/HER)" userId="S::cohodge@microsoft.com::fd0f4f80-3503-46b0-9736-ea9e4a1a0578" providerId="AD" clId="Web-{146A3F50-6F18-4F22-B333-EA7A38AD8B1E}" dt="2024-06-05T01:29:38.004" v="364" actId="20577"/>
          <ac:spMkLst>
            <pc:docMk/>
            <pc:sldMk cId="1374080102" sldId="2147481730"/>
            <ac:spMk id="8" creationId="{D3022B0E-4D5E-F4C0-29FF-598F68E435ED}"/>
          </ac:spMkLst>
        </pc:spChg>
      </pc:sldChg>
      <pc:sldChg chg="del ord">
        <pc:chgData name="Courtney Hodge (SHE/HER)" userId="S::cohodge@microsoft.com::fd0f4f80-3503-46b0-9736-ea9e4a1a0578" providerId="AD" clId="Web-{146A3F50-6F18-4F22-B333-EA7A38AD8B1E}" dt="2024-06-04T22:11:16.986" v="211"/>
        <pc:sldMkLst>
          <pc:docMk/>
          <pc:sldMk cId="570071255" sldId="2147481731"/>
        </pc:sldMkLst>
      </pc:sldChg>
      <pc:sldChg chg="modSp del ord">
        <pc:chgData name="Courtney Hodge (SHE/HER)" userId="S::cohodge@microsoft.com::fd0f4f80-3503-46b0-9736-ea9e4a1a0578" providerId="AD" clId="Web-{146A3F50-6F18-4F22-B333-EA7A38AD8B1E}" dt="2024-06-04T22:13:53.272" v="239"/>
        <pc:sldMkLst>
          <pc:docMk/>
          <pc:sldMk cId="1910801826" sldId="2147481732"/>
        </pc:sldMkLst>
        <pc:spChg chg="mod">
          <ac:chgData name="Courtney Hodge (SHE/HER)" userId="S::cohodge@microsoft.com::fd0f4f80-3503-46b0-9736-ea9e4a1a0578" providerId="AD" clId="Web-{146A3F50-6F18-4F22-B333-EA7A38AD8B1E}" dt="2024-06-04T21:59:34.118" v="108" actId="14100"/>
          <ac:spMkLst>
            <pc:docMk/>
            <pc:sldMk cId="1910801826" sldId="2147481732"/>
            <ac:spMk id="4" creationId="{06078160-A05E-9EF1-DDCA-1FAC8E843DEB}"/>
          </ac:spMkLst>
        </pc:spChg>
      </pc:sldChg>
      <pc:sldChg chg="del">
        <pc:chgData name="Courtney Hodge (SHE/HER)" userId="S::cohodge@microsoft.com::fd0f4f80-3503-46b0-9736-ea9e4a1a0578" providerId="AD" clId="Web-{146A3F50-6F18-4F22-B333-EA7A38AD8B1E}" dt="2024-06-04T22:11:15.642" v="210"/>
        <pc:sldMkLst>
          <pc:docMk/>
          <pc:sldMk cId="2321616583" sldId="2147481733"/>
        </pc:sldMkLst>
      </pc:sldChg>
      <pc:sldChg chg="ord delCm modNotes">
        <pc:chgData name="Courtney Hodge (SHE/HER)" userId="S::cohodge@microsoft.com::fd0f4f80-3503-46b0-9736-ea9e4a1a0578" providerId="AD" clId="Web-{146A3F50-6F18-4F22-B333-EA7A38AD8B1E}" dt="2024-06-05T02:29:58.758" v="1397"/>
        <pc:sldMkLst>
          <pc:docMk/>
          <pc:sldMk cId="1303313691" sldId="2147481734"/>
        </pc:sldMkLst>
        <pc:extLst>
          <p:ext xmlns:p="http://schemas.openxmlformats.org/presentationml/2006/main" uri="{D6D511B9-2390-475A-947B-AFAB55BFBCF1}">
            <pc226:cmChg xmlns:pc226="http://schemas.microsoft.com/office/powerpoint/2022/06/main/command" chg="del">
              <pc226:chgData name="Courtney Hodge (SHE/HER)" userId="S::cohodge@microsoft.com::fd0f4f80-3503-46b0-9736-ea9e4a1a0578" providerId="AD" clId="Web-{146A3F50-6F18-4F22-B333-EA7A38AD8B1E}" dt="2024-06-04T21:56:46.955" v="74"/>
              <pc2:cmMkLst xmlns:pc2="http://schemas.microsoft.com/office/powerpoint/2019/9/main/command">
                <pc:docMk/>
                <pc:sldMk cId="1303313691" sldId="2147481734"/>
                <pc2:cmMk id="{ACB7F1EB-609E-4502-95B7-FF25B2F1B1F2}"/>
              </pc2:cmMkLst>
            </pc226:cmChg>
          </p:ext>
        </pc:extLst>
      </pc:sldChg>
      <pc:sldChg chg="ord modNotes">
        <pc:chgData name="Courtney Hodge (SHE/HER)" userId="S::cohodge@microsoft.com::fd0f4f80-3503-46b0-9736-ea9e4a1a0578" providerId="AD" clId="Web-{146A3F50-6F18-4F22-B333-EA7A38AD8B1E}" dt="2024-06-05T02:30:02.993" v="1398"/>
        <pc:sldMkLst>
          <pc:docMk/>
          <pc:sldMk cId="2014311137" sldId="2147481737"/>
        </pc:sldMkLst>
      </pc:sldChg>
      <pc:sldChg chg="del ord">
        <pc:chgData name="Courtney Hodge (SHE/HER)" userId="S::cohodge@microsoft.com::fd0f4f80-3503-46b0-9736-ea9e4a1a0578" providerId="AD" clId="Web-{146A3F50-6F18-4F22-B333-EA7A38AD8B1E}" dt="2024-06-04T22:03:56.877" v="158"/>
        <pc:sldMkLst>
          <pc:docMk/>
          <pc:sldMk cId="4142662500" sldId="2147481738"/>
        </pc:sldMkLst>
      </pc:sldChg>
      <pc:sldChg chg="modSp ord modNotes">
        <pc:chgData name="Courtney Hodge (SHE/HER)" userId="S::cohodge@microsoft.com::fd0f4f80-3503-46b0-9736-ea9e4a1a0578" providerId="AD" clId="Web-{146A3F50-6F18-4F22-B333-EA7A38AD8B1E}" dt="2024-06-05T02:32:04.434" v="1449"/>
        <pc:sldMkLst>
          <pc:docMk/>
          <pc:sldMk cId="2840982289" sldId="2147481739"/>
        </pc:sldMkLst>
        <pc:spChg chg="mod">
          <ac:chgData name="Courtney Hodge (SHE/HER)" userId="S::cohodge@microsoft.com::fd0f4f80-3503-46b0-9736-ea9e4a1a0578" providerId="AD" clId="Web-{146A3F50-6F18-4F22-B333-EA7A38AD8B1E}" dt="2024-06-04T22:04:02.627" v="159" actId="20577"/>
          <ac:spMkLst>
            <pc:docMk/>
            <pc:sldMk cId="2840982289" sldId="2147481739"/>
            <ac:spMk id="4" creationId="{06078160-A05E-9EF1-DDCA-1FAC8E843DEB}"/>
          </ac:spMkLst>
        </pc:spChg>
        <pc:spChg chg="mod">
          <ac:chgData name="Courtney Hodge (SHE/HER)" userId="S::cohodge@microsoft.com::fd0f4f80-3503-46b0-9736-ea9e4a1a0578" providerId="AD" clId="Web-{146A3F50-6F18-4F22-B333-EA7A38AD8B1E}" dt="2024-06-04T22:04:44.176" v="162" actId="20577"/>
          <ac:spMkLst>
            <pc:docMk/>
            <pc:sldMk cId="2840982289" sldId="2147481739"/>
            <ac:spMk id="8" creationId="{D3022B0E-4D5E-F4C0-29FF-598F68E435ED}"/>
          </ac:spMkLst>
        </pc:spChg>
      </pc:sldChg>
      <pc:sldChg chg="del">
        <pc:chgData name="Courtney Hodge (SHE/HER)" userId="S::cohodge@microsoft.com::fd0f4f80-3503-46b0-9736-ea9e4a1a0578" providerId="AD" clId="Web-{146A3F50-6F18-4F22-B333-EA7A38AD8B1E}" dt="2024-06-04T22:13:54.601" v="240"/>
        <pc:sldMkLst>
          <pc:docMk/>
          <pc:sldMk cId="2209699838" sldId="2147481740"/>
        </pc:sldMkLst>
      </pc:sldChg>
      <pc:sldChg chg="del">
        <pc:chgData name="Courtney Hodge (SHE/HER)" userId="S::cohodge@microsoft.com::fd0f4f80-3503-46b0-9736-ea9e4a1a0578" providerId="AD" clId="Web-{146A3F50-6F18-4F22-B333-EA7A38AD8B1E}" dt="2024-06-04T22:13:58.023" v="242"/>
        <pc:sldMkLst>
          <pc:docMk/>
          <pc:sldMk cId="1459096153" sldId="2147481741"/>
        </pc:sldMkLst>
      </pc:sldChg>
      <pc:sldChg chg="del">
        <pc:chgData name="Courtney Hodge (SHE/HER)" userId="S::cohodge@microsoft.com::fd0f4f80-3503-46b0-9736-ea9e4a1a0578" providerId="AD" clId="Web-{146A3F50-6F18-4F22-B333-EA7A38AD8B1E}" dt="2024-06-04T22:14:01.148" v="245"/>
        <pc:sldMkLst>
          <pc:docMk/>
          <pc:sldMk cId="62888641" sldId="2147481742"/>
        </pc:sldMkLst>
      </pc:sldChg>
      <pc:sldChg chg="delSp del">
        <pc:chgData name="Courtney Hodge (SHE/HER)" userId="S::cohodge@microsoft.com::fd0f4f80-3503-46b0-9736-ea9e4a1a0578" providerId="AD" clId="Web-{146A3F50-6F18-4F22-B333-EA7A38AD8B1E}" dt="2024-06-04T22:11:12.470" v="207"/>
        <pc:sldMkLst>
          <pc:docMk/>
          <pc:sldMk cId="3609492699" sldId="2147481743"/>
        </pc:sldMkLst>
        <pc:picChg chg="del">
          <ac:chgData name="Courtney Hodge (SHE/HER)" userId="S::cohodge@microsoft.com::fd0f4f80-3503-46b0-9736-ea9e4a1a0578" providerId="AD" clId="Web-{146A3F50-6F18-4F22-B333-EA7A38AD8B1E}" dt="2024-06-04T21:51:59.523" v="52"/>
          <ac:picMkLst>
            <pc:docMk/>
            <pc:sldMk cId="3609492699" sldId="2147481743"/>
            <ac:picMk id="3" creationId="{28B13671-459B-9079-67D2-74EFD5AF67A4}"/>
          </ac:picMkLst>
        </pc:picChg>
      </pc:sldChg>
      <pc:sldChg chg="del">
        <pc:chgData name="Courtney Hodge (SHE/HER)" userId="S::cohodge@microsoft.com::fd0f4f80-3503-46b0-9736-ea9e4a1a0578" providerId="AD" clId="Web-{146A3F50-6F18-4F22-B333-EA7A38AD8B1E}" dt="2024-06-04T22:11:14.330" v="208"/>
        <pc:sldMkLst>
          <pc:docMk/>
          <pc:sldMk cId="1963811952" sldId="2147481744"/>
        </pc:sldMkLst>
      </pc:sldChg>
      <pc:sldChg chg="del">
        <pc:chgData name="Courtney Hodge (SHE/HER)" userId="S::cohodge@microsoft.com::fd0f4f80-3503-46b0-9736-ea9e4a1a0578" providerId="AD" clId="Web-{146A3F50-6F18-4F22-B333-EA7A38AD8B1E}" dt="2024-06-04T22:11:14.892" v="209"/>
        <pc:sldMkLst>
          <pc:docMk/>
          <pc:sldMk cId="34563769" sldId="2147481745"/>
        </pc:sldMkLst>
      </pc:sldChg>
      <pc:sldChg chg="ord">
        <pc:chgData name="Courtney Hodge (SHE/HER)" userId="S::cohodge@microsoft.com::fd0f4f80-3503-46b0-9736-ea9e4a1a0578" providerId="AD" clId="Web-{146A3F50-6F18-4F22-B333-EA7A38AD8B1E}" dt="2024-06-04T21:55:03.405" v="69"/>
        <pc:sldMkLst>
          <pc:docMk/>
          <pc:sldMk cId="345233150" sldId="2147481748"/>
        </pc:sldMkLst>
      </pc:sldChg>
      <pc:sldChg chg="ord">
        <pc:chgData name="Courtney Hodge (SHE/HER)" userId="S::cohodge@microsoft.com::fd0f4f80-3503-46b0-9736-ea9e4a1a0578" providerId="AD" clId="Web-{146A3F50-6F18-4F22-B333-EA7A38AD8B1E}" dt="2024-06-04T21:55:19.936" v="70"/>
        <pc:sldMkLst>
          <pc:docMk/>
          <pc:sldMk cId="2039285725" sldId="2147481749"/>
        </pc:sldMkLst>
      </pc:sldChg>
      <pc:sldChg chg="del">
        <pc:chgData name="Courtney Hodge (SHE/HER)" userId="S::cohodge@microsoft.com::fd0f4f80-3503-46b0-9736-ea9e4a1a0578" providerId="AD" clId="Web-{146A3F50-6F18-4F22-B333-EA7A38AD8B1E}" dt="2024-06-04T22:13:56.851" v="241"/>
        <pc:sldMkLst>
          <pc:docMk/>
          <pc:sldMk cId="738477714" sldId="2147481750"/>
        </pc:sldMkLst>
      </pc:sldChg>
      <pc:sldChg chg="del">
        <pc:chgData name="Courtney Hodge (SHE/HER)" userId="S::cohodge@microsoft.com::fd0f4f80-3503-46b0-9736-ea9e4a1a0578" providerId="AD" clId="Web-{146A3F50-6F18-4F22-B333-EA7A38AD8B1E}" dt="2024-06-04T22:11:47.143" v="212"/>
        <pc:sldMkLst>
          <pc:docMk/>
          <pc:sldMk cId="3344877930" sldId="2147481751"/>
        </pc:sldMkLst>
      </pc:sldChg>
      <pc:sldChg chg="del">
        <pc:chgData name="Courtney Hodge (SHE/HER)" userId="S::cohodge@microsoft.com::fd0f4f80-3503-46b0-9736-ea9e4a1a0578" providerId="AD" clId="Web-{146A3F50-6F18-4F22-B333-EA7A38AD8B1E}" dt="2024-06-04T22:13:58.976" v="243"/>
        <pc:sldMkLst>
          <pc:docMk/>
          <pc:sldMk cId="2570440936" sldId="2147481753"/>
        </pc:sldMkLst>
      </pc:sldChg>
      <pc:sldChg chg="ord">
        <pc:chgData name="Courtney Hodge (SHE/HER)" userId="S::cohodge@microsoft.com::fd0f4f80-3503-46b0-9736-ea9e4a1a0578" providerId="AD" clId="Web-{146A3F50-6F18-4F22-B333-EA7A38AD8B1E}" dt="2024-06-04T21:54:28.341" v="67"/>
        <pc:sldMkLst>
          <pc:docMk/>
          <pc:sldMk cId="3508688019" sldId="2147481755"/>
        </pc:sldMkLst>
      </pc:sldChg>
      <pc:sldChg chg="modSp">
        <pc:chgData name="Courtney Hodge (SHE/HER)" userId="S::cohodge@microsoft.com::fd0f4f80-3503-46b0-9736-ea9e4a1a0578" providerId="AD" clId="Web-{146A3F50-6F18-4F22-B333-EA7A38AD8B1E}" dt="2024-06-04T21:50:56.334" v="30" actId="20577"/>
        <pc:sldMkLst>
          <pc:docMk/>
          <pc:sldMk cId="4262481347" sldId="2147481756"/>
        </pc:sldMkLst>
        <pc:spChg chg="mod">
          <ac:chgData name="Courtney Hodge (SHE/HER)" userId="S::cohodge@microsoft.com::fd0f4f80-3503-46b0-9736-ea9e4a1a0578" providerId="AD" clId="Web-{146A3F50-6F18-4F22-B333-EA7A38AD8B1E}" dt="2024-06-04T21:50:56.334" v="30" actId="20577"/>
          <ac:spMkLst>
            <pc:docMk/>
            <pc:sldMk cId="4262481347" sldId="2147481756"/>
            <ac:spMk id="2" creationId="{50654339-C9D1-3174-30F1-D4D4530F5AF5}"/>
          </ac:spMkLst>
        </pc:spChg>
      </pc:sldChg>
      <pc:sldChg chg="del">
        <pc:chgData name="Courtney Hodge (SHE/HER)" userId="S::cohodge@microsoft.com::fd0f4f80-3503-46b0-9736-ea9e4a1a0578" providerId="AD" clId="Web-{146A3F50-6F18-4F22-B333-EA7A38AD8B1E}" dt="2024-06-04T22:14:00.132" v="244"/>
        <pc:sldMkLst>
          <pc:docMk/>
          <pc:sldMk cId="3303857090" sldId="2147481757"/>
        </pc:sldMkLst>
      </pc:sldChg>
      <pc:sldChg chg="modNotes">
        <pc:chgData name="Courtney Hodge (SHE/HER)" userId="S::cohodge@microsoft.com::fd0f4f80-3503-46b0-9736-ea9e4a1a0578" providerId="AD" clId="Web-{146A3F50-6F18-4F22-B333-EA7A38AD8B1E}" dt="2024-06-05T02:17:31.799" v="934"/>
        <pc:sldMkLst>
          <pc:docMk/>
          <pc:sldMk cId="1054298679" sldId="2147481758"/>
        </pc:sldMkLst>
      </pc:sldChg>
      <pc:sldChg chg="delSp add delAnim">
        <pc:chgData name="Courtney Hodge (SHE/HER)" userId="S::cohodge@microsoft.com::fd0f4f80-3503-46b0-9736-ea9e4a1a0578" providerId="AD" clId="Web-{146A3F50-6F18-4F22-B333-EA7A38AD8B1E}" dt="2024-06-04T21:30:32.330" v="1"/>
        <pc:sldMkLst>
          <pc:docMk/>
          <pc:sldMk cId="3291824484" sldId="2147481759"/>
        </pc:sldMkLst>
        <pc:picChg chg="del">
          <ac:chgData name="Courtney Hodge (SHE/HER)" userId="S::cohodge@microsoft.com::fd0f4f80-3503-46b0-9736-ea9e4a1a0578" providerId="AD" clId="Web-{146A3F50-6F18-4F22-B333-EA7A38AD8B1E}" dt="2024-06-04T21:30:32.330" v="1"/>
          <ac:picMkLst>
            <pc:docMk/>
            <pc:sldMk cId="3291824484" sldId="2147481759"/>
            <ac:picMk id="2" creationId="{242721F3-4C58-F52B-F8FC-39BB622E1D44}"/>
          </ac:picMkLst>
        </pc:picChg>
      </pc:sldChg>
      <pc:sldChg chg="add ord modNotes">
        <pc:chgData name="Courtney Hodge (SHE/HER)" userId="S::cohodge@microsoft.com::fd0f4f80-3503-46b0-9736-ea9e4a1a0578" providerId="AD" clId="Web-{146A3F50-6F18-4F22-B333-EA7A38AD8B1E}" dt="2024-06-05T02:20:51.118" v="1056"/>
        <pc:sldMkLst>
          <pc:docMk/>
          <pc:sldMk cId="3122560275" sldId="2147481760"/>
        </pc:sldMkLst>
      </pc:sldChg>
      <pc:sldChg chg="modSp add replId">
        <pc:chgData name="Courtney Hodge (SHE/HER)" userId="S::cohodge@microsoft.com::fd0f4f80-3503-46b0-9736-ea9e4a1a0578" providerId="AD" clId="Web-{146A3F50-6F18-4F22-B333-EA7A38AD8B1E}" dt="2024-06-04T21:50:28.129" v="24" actId="20577"/>
        <pc:sldMkLst>
          <pc:docMk/>
          <pc:sldMk cId="735528811" sldId="2147481761"/>
        </pc:sldMkLst>
        <pc:spChg chg="mod">
          <ac:chgData name="Courtney Hodge (SHE/HER)" userId="S::cohodge@microsoft.com::fd0f4f80-3503-46b0-9736-ea9e4a1a0578" providerId="AD" clId="Web-{146A3F50-6F18-4F22-B333-EA7A38AD8B1E}" dt="2024-06-04T21:50:28.129" v="24" actId="20577"/>
          <ac:spMkLst>
            <pc:docMk/>
            <pc:sldMk cId="735528811" sldId="2147481761"/>
            <ac:spMk id="2" creationId="{50654339-C9D1-3174-30F1-D4D4530F5AF5}"/>
          </ac:spMkLst>
        </pc:spChg>
      </pc:sldChg>
      <pc:sldChg chg="modSp add replId">
        <pc:chgData name="Courtney Hodge (SHE/HER)" userId="S::cohodge@microsoft.com::fd0f4f80-3503-46b0-9736-ea9e4a1a0578" providerId="AD" clId="Web-{146A3F50-6F18-4F22-B333-EA7A38AD8B1E}" dt="2024-06-04T21:51:30.038" v="40" actId="20577"/>
        <pc:sldMkLst>
          <pc:docMk/>
          <pc:sldMk cId="4085647012" sldId="2147481762"/>
        </pc:sldMkLst>
        <pc:spChg chg="mod">
          <ac:chgData name="Courtney Hodge (SHE/HER)" userId="S::cohodge@microsoft.com::fd0f4f80-3503-46b0-9736-ea9e4a1a0578" providerId="AD" clId="Web-{146A3F50-6F18-4F22-B333-EA7A38AD8B1E}" dt="2024-06-04T21:51:30.038" v="40" actId="20577"/>
          <ac:spMkLst>
            <pc:docMk/>
            <pc:sldMk cId="4085647012" sldId="2147481762"/>
            <ac:spMk id="2" creationId="{50654339-C9D1-3174-30F1-D4D4530F5AF5}"/>
          </ac:spMkLst>
        </pc:spChg>
      </pc:sldChg>
      <pc:sldChg chg="modSp add ord replId modNotes">
        <pc:chgData name="Courtney Hodge (SHE/HER)" userId="S::cohodge@microsoft.com::fd0f4f80-3503-46b0-9736-ea9e4a1a0578" providerId="AD" clId="Web-{146A3F50-6F18-4F22-B333-EA7A38AD8B1E}" dt="2024-06-05T02:30:43.494" v="1405"/>
        <pc:sldMkLst>
          <pc:docMk/>
          <pc:sldMk cId="3171533846" sldId="2147481763"/>
        </pc:sldMkLst>
        <pc:spChg chg="mod">
          <ac:chgData name="Courtney Hodge (SHE/HER)" userId="S::cohodge@microsoft.com::fd0f4f80-3503-46b0-9736-ea9e4a1a0578" providerId="AD" clId="Web-{146A3F50-6F18-4F22-B333-EA7A38AD8B1E}" dt="2024-06-04T21:59:23.368" v="104" actId="14100"/>
          <ac:spMkLst>
            <pc:docMk/>
            <pc:sldMk cId="3171533846" sldId="2147481763"/>
            <ac:spMk id="4" creationId="{06078160-A05E-9EF1-DDCA-1FAC8E843DEB}"/>
          </ac:spMkLst>
        </pc:spChg>
        <pc:spChg chg="mod">
          <ac:chgData name="Courtney Hodge (SHE/HER)" userId="S::cohodge@microsoft.com::fd0f4f80-3503-46b0-9736-ea9e4a1a0578" providerId="AD" clId="Web-{146A3F50-6F18-4F22-B333-EA7A38AD8B1E}" dt="2024-06-05T01:30:21.005" v="368" actId="20577"/>
          <ac:spMkLst>
            <pc:docMk/>
            <pc:sldMk cId="3171533846" sldId="2147481763"/>
            <ac:spMk id="5" creationId="{3C2088A0-CD34-7B6F-E8A7-3CC55A58FE80}"/>
          </ac:spMkLst>
        </pc:spChg>
        <pc:spChg chg="mod">
          <ac:chgData name="Courtney Hodge (SHE/HER)" userId="S::cohodge@microsoft.com::fd0f4f80-3503-46b0-9736-ea9e4a1a0578" providerId="AD" clId="Web-{146A3F50-6F18-4F22-B333-EA7A38AD8B1E}" dt="2024-06-05T01:32:19.790" v="374" actId="20577"/>
          <ac:spMkLst>
            <pc:docMk/>
            <pc:sldMk cId="3171533846" sldId="2147481763"/>
            <ac:spMk id="8" creationId="{D3022B0E-4D5E-F4C0-29FF-598F68E435ED}"/>
          </ac:spMkLst>
        </pc:spChg>
      </pc:sldChg>
      <pc:sldChg chg="modSp add del replId">
        <pc:chgData name="Courtney Hodge (SHE/HER)" userId="S::cohodge@microsoft.com::fd0f4f80-3503-46b0-9736-ea9e4a1a0578" providerId="AD" clId="Web-{146A3F50-6F18-4F22-B333-EA7A38AD8B1E}" dt="2024-06-04T21:53:47.058" v="63"/>
        <pc:sldMkLst>
          <pc:docMk/>
          <pc:sldMk cId="1357513667" sldId="2147481764"/>
        </pc:sldMkLst>
        <pc:spChg chg="mod">
          <ac:chgData name="Courtney Hodge (SHE/HER)" userId="S::cohodge@microsoft.com::fd0f4f80-3503-46b0-9736-ea9e4a1a0578" providerId="AD" clId="Web-{146A3F50-6F18-4F22-B333-EA7A38AD8B1E}" dt="2024-06-04T21:53:32.323" v="61" actId="20577"/>
          <ac:spMkLst>
            <pc:docMk/>
            <pc:sldMk cId="1357513667" sldId="2147481764"/>
            <ac:spMk id="4" creationId="{06078160-A05E-9EF1-DDCA-1FAC8E843DEB}"/>
          </ac:spMkLst>
        </pc:spChg>
      </pc:sldChg>
      <pc:sldChg chg="modSp add del ord replId">
        <pc:chgData name="Courtney Hodge (SHE/HER)" userId="S::cohodge@microsoft.com::fd0f4f80-3503-46b0-9736-ea9e4a1a0578" providerId="AD" clId="Web-{146A3F50-6F18-4F22-B333-EA7A38AD8B1E}" dt="2024-06-04T22:10:55.688" v="206"/>
        <pc:sldMkLst>
          <pc:docMk/>
          <pc:sldMk cId="2220052916" sldId="2147481764"/>
        </pc:sldMkLst>
        <pc:spChg chg="mod">
          <ac:chgData name="Courtney Hodge (SHE/HER)" userId="S::cohodge@microsoft.com::fd0f4f80-3503-46b0-9736-ea9e4a1a0578" providerId="AD" clId="Web-{146A3F50-6F18-4F22-B333-EA7A38AD8B1E}" dt="2024-06-04T22:00:20.604" v="119" actId="20577"/>
          <ac:spMkLst>
            <pc:docMk/>
            <pc:sldMk cId="2220052916" sldId="2147481764"/>
            <ac:spMk id="4" creationId="{06078160-A05E-9EF1-DDCA-1FAC8E843DEB}"/>
          </ac:spMkLst>
        </pc:spChg>
      </pc:sldChg>
      <pc:sldChg chg="modSp add ord replId modNotes">
        <pc:chgData name="Courtney Hodge (SHE/HER)" userId="S::cohodge@microsoft.com::fd0f4f80-3503-46b0-9736-ea9e4a1a0578" providerId="AD" clId="Web-{146A3F50-6F18-4F22-B333-EA7A38AD8B1E}" dt="2024-06-05T02:30:21.931" v="1402"/>
        <pc:sldMkLst>
          <pc:docMk/>
          <pc:sldMk cId="3173285146" sldId="2147481765"/>
        </pc:sldMkLst>
        <pc:spChg chg="mod">
          <ac:chgData name="Courtney Hodge (SHE/HER)" userId="S::cohodge@microsoft.com::fd0f4f80-3503-46b0-9736-ea9e4a1a0578" providerId="AD" clId="Web-{146A3F50-6F18-4F22-B333-EA7A38AD8B1E}" dt="2024-06-04T22:00:04.713" v="117" actId="20577"/>
          <ac:spMkLst>
            <pc:docMk/>
            <pc:sldMk cId="3173285146" sldId="2147481765"/>
            <ac:spMk id="4" creationId="{06078160-A05E-9EF1-DDCA-1FAC8E843DEB}"/>
          </ac:spMkLst>
        </pc:spChg>
        <pc:spChg chg="mod">
          <ac:chgData name="Courtney Hodge (SHE/HER)" userId="S::cohodge@microsoft.com::fd0f4f80-3503-46b0-9736-ea9e4a1a0578" providerId="AD" clId="Web-{146A3F50-6F18-4F22-B333-EA7A38AD8B1E}" dt="2024-06-05T01:24:24.448" v="294" actId="20577"/>
          <ac:spMkLst>
            <pc:docMk/>
            <pc:sldMk cId="3173285146" sldId="2147481765"/>
            <ac:spMk id="5" creationId="{3C2088A0-CD34-7B6F-E8A7-3CC55A58FE80}"/>
          </ac:spMkLst>
        </pc:spChg>
        <pc:spChg chg="mod">
          <ac:chgData name="Courtney Hodge (SHE/HER)" userId="S::cohodge@microsoft.com::fd0f4f80-3503-46b0-9736-ea9e4a1a0578" providerId="AD" clId="Web-{146A3F50-6F18-4F22-B333-EA7A38AD8B1E}" dt="2024-06-05T01:24:39.901" v="297" actId="20577"/>
          <ac:spMkLst>
            <pc:docMk/>
            <pc:sldMk cId="3173285146" sldId="2147481765"/>
            <ac:spMk id="8" creationId="{D3022B0E-4D5E-F4C0-29FF-598F68E435ED}"/>
          </ac:spMkLst>
        </pc:spChg>
      </pc:sldChg>
      <pc:sldChg chg="modSp add ord replId modNotes">
        <pc:chgData name="Courtney Hodge (SHE/HER)" userId="S::cohodge@microsoft.com::fd0f4f80-3503-46b0-9736-ea9e4a1a0578" providerId="AD" clId="Web-{146A3F50-6F18-4F22-B333-EA7A38AD8B1E}" dt="2024-06-05T02:30:16.978" v="1401"/>
        <pc:sldMkLst>
          <pc:docMk/>
          <pc:sldMk cId="1008715923" sldId="2147481766"/>
        </pc:sldMkLst>
        <pc:spChg chg="mod">
          <ac:chgData name="Courtney Hodge (SHE/HER)" userId="S::cohodge@microsoft.com::fd0f4f80-3503-46b0-9736-ea9e4a1a0578" providerId="AD" clId="Web-{146A3F50-6F18-4F22-B333-EA7A38AD8B1E}" dt="2024-06-04T21:59:57.306" v="115" actId="20577"/>
          <ac:spMkLst>
            <pc:docMk/>
            <pc:sldMk cId="1008715923" sldId="2147481766"/>
            <ac:spMk id="4" creationId="{06078160-A05E-9EF1-DDCA-1FAC8E843DEB}"/>
          </ac:spMkLst>
        </pc:spChg>
        <pc:spChg chg="mod">
          <ac:chgData name="Courtney Hodge (SHE/HER)" userId="S::cohodge@microsoft.com::fd0f4f80-3503-46b0-9736-ea9e4a1a0578" providerId="AD" clId="Web-{146A3F50-6F18-4F22-B333-EA7A38AD8B1E}" dt="2024-06-05T01:23:41.415" v="288" actId="20577"/>
          <ac:spMkLst>
            <pc:docMk/>
            <pc:sldMk cId="1008715923" sldId="2147481766"/>
            <ac:spMk id="5" creationId="{3C2088A0-CD34-7B6F-E8A7-3CC55A58FE80}"/>
          </ac:spMkLst>
        </pc:spChg>
        <pc:spChg chg="mod">
          <ac:chgData name="Courtney Hodge (SHE/HER)" userId="S::cohodge@microsoft.com::fd0f4f80-3503-46b0-9736-ea9e4a1a0578" providerId="AD" clId="Web-{146A3F50-6F18-4F22-B333-EA7A38AD8B1E}" dt="2024-06-05T01:23:51.790" v="291" actId="20577"/>
          <ac:spMkLst>
            <pc:docMk/>
            <pc:sldMk cId="1008715923" sldId="2147481766"/>
            <ac:spMk id="8" creationId="{D3022B0E-4D5E-F4C0-29FF-598F68E435ED}"/>
          </ac:spMkLst>
        </pc:spChg>
      </pc:sldChg>
      <pc:sldChg chg="modSp add replId modNotes">
        <pc:chgData name="Courtney Hodge (SHE/HER)" userId="S::cohodge@microsoft.com::fd0f4f80-3503-46b0-9736-ea9e4a1a0578" providerId="AD" clId="Web-{146A3F50-6F18-4F22-B333-EA7A38AD8B1E}" dt="2024-06-05T02:31:44.230" v="1441"/>
        <pc:sldMkLst>
          <pc:docMk/>
          <pc:sldMk cId="3555226112" sldId="2147481767"/>
        </pc:sldMkLst>
        <pc:spChg chg="mod">
          <ac:chgData name="Courtney Hodge (SHE/HER)" userId="S::cohodge@microsoft.com::fd0f4f80-3503-46b0-9736-ea9e4a1a0578" providerId="AD" clId="Web-{146A3F50-6F18-4F22-B333-EA7A38AD8B1E}" dt="2024-06-04T22:03:01.328" v="151" actId="20577"/>
          <ac:spMkLst>
            <pc:docMk/>
            <pc:sldMk cId="3555226112" sldId="2147481767"/>
            <ac:spMk id="5" creationId="{3C2088A0-CD34-7B6F-E8A7-3CC55A58FE80}"/>
          </ac:spMkLst>
        </pc:spChg>
        <pc:spChg chg="mod">
          <ac:chgData name="Courtney Hodge (SHE/HER)" userId="S::cohodge@microsoft.com::fd0f4f80-3503-46b0-9736-ea9e4a1a0578" providerId="AD" clId="Web-{146A3F50-6F18-4F22-B333-EA7A38AD8B1E}" dt="2024-06-04T22:03:19.469" v="153" actId="20577"/>
          <ac:spMkLst>
            <pc:docMk/>
            <pc:sldMk cId="3555226112" sldId="2147481767"/>
            <ac:spMk id="8" creationId="{D3022B0E-4D5E-F4C0-29FF-598F68E435ED}"/>
          </ac:spMkLst>
        </pc:spChg>
      </pc:sldChg>
      <pc:sldChg chg="modSp add replId modNotes">
        <pc:chgData name="Courtney Hodge (SHE/HER)" userId="S::cohodge@microsoft.com::fd0f4f80-3503-46b0-9736-ea9e4a1a0578" providerId="AD" clId="Web-{146A3F50-6F18-4F22-B333-EA7A38AD8B1E}" dt="2024-06-05T02:29:53.430" v="1396"/>
        <pc:sldMkLst>
          <pc:docMk/>
          <pc:sldMk cId="3853851686" sldId="2147481768"/>
        </pc:sldMkLst>
        <pc:spChg chg="mod">
          <ac:chgData name="Courtney Hodge (SHE/HER)" userId="S::cohodge@microsoft.com::fd0f4f80-3503-46b0-9736-ea9e4a1a0578" providerId="AD" clId="Web-{146A3F50-6F18-4F22-B333-EA7A38AD8B1E}" dt="2024-06-05T01:22:18.647" v="275" actId="20577"/>
          <ac:spMkLst>
            <pc:docMk/>
            <pc:sldMk cId="3853851686" sldId="2147481768"/>
            <ac:spMk id="5" creationId="{3C2088A0-CD34-7B6F-E8A7-3CC55A58FE80}"/>
          </ac:spMkLst>
        </pc:spChg>
        <pc:spChg chg="mod">
          <ac:chgData name="Courtney Hodge (SHE/HER)" userId="S::cohodge@microsoft.com::fd0f4f80-3503-46b0-9736-ea9e4a1a0578" providerId="AD" clId="Web-{146A3F50-6F18-4F22-B333-EA7A38AD8B1E}" dt="2024-06-05T01:22:35.507" v="278" actId="20577"/>
          <ac:spMkLst>
            <pc:docMk/>
            <pc:sldMk cId="3853851686" sldId="2147481768"/>
            <ac:spMk id="8" creationId="{D3022B0E-4D5E-F4C0-29FF-598F68E435ED}"/>
          </ac:spMkLst>
        </pc:spChg>
      </pc:sldChg>
      <pc:sldChg chg="modSp add replId modNotes">
        <pc:chgData name="Courtney Hodge (SHE/HER)" userId="S::cohodge@microsoft.com::fd0f4f80-3503-46b0-9736-ea9e4a1a0578" providerId="AD" clId="Web-{146A3F50-6F18-4F22-B333-EA7A38AD8B1E}" dt="2024-06-05T02:29:50.930" v="1395"/>
        <pc:sldMkLst>
          <pc:docMk/>
          <pc:sldMk cId="3273358574" sldId="2147481769"/>
        </pc:sldMkLst>
        <pc:spChg chg="mod">
          <ac:chgData name="Courtney Hodge (SHE/HER)" userId="S::cohodge@microsoft.com::fd0f4f80-3503-46b0-9736-ea9e4a1a0578" providerId="AD" clId="Web-{146A3F50-6F18-4F22-B333-EA7A38AD8B1E}" dt="2024-06-05T01:20:17.940" v="264" actId="20577"/>
          <ac:spMkLst>
            <pc:docMk/>
            <pc:sldMk cId="3273358574" sldId="2147481769"/>
            <ac:spMk id="5" creationId="{3C2088A0-CD34-7B6F-E8A7-3CC55A58FE80}"/>
          </ac:spMkLst>
        </pc:spChg>
        <pc:spChg chg="mod">
          <ac:chgData name="Courtney Hodge (SHE/HER)" userId="S::cohodge@microsoft.com::fd0f4f80-3503-46b0-9736-ea9e4a1a0578" providerId="AD" clId="Web-{146A3F50-6F18-4F22-B333-EA7A38AD8B1E}" dt="2024-06-05T01:21:46.208" v="273" actId="20577"/>
          <ac:spMkLst>
            <pc:docMk/>
            <pc:sldMk cId="3273358574" sldId="2147481769"/>
            <ac:spMk id="8" creationId="{D3022B0E-4D5E-F4C0-29FF-598F68E435ED}"/>
          </ac:spMkLst>
        </pc:spChg>
      </pc:sldChg>
      <pc:sldChg chg="add del replId">
        <pc:chgData name="Courtney Hodge (SHE/HER)" userId="S::cohodge@microsoft.com::fd0f4f80-3503-46b0-9736-ea9e4a1a0578" providerId="AD" clId="Web-{146A3F50-6F18-4F22-B333-EA7A38AD8B1E}" dt="2024-06-04T22:03:27.189" v="156"/>
        <pc:sldMkLst>
          <pc:docMk/>
          <pc:sldMk cId="151025429" sldId="2147481770"/>
        </pc:sldMkLst>
      </pc:sldChg>
      <pc:sldChg chg="modSp add modNotes">
        <pc:chgData name="Courtney Hodge (SHE/HER)" userId="S::cohodge@microsoft.com::fd0f4f80-3503-46b0-9736-ea9e4a1a0578" providerId="AD" clId="Web-{146A3F50-6F18-4F22-B333-EA7A38AD8B1E}" dt="2024-06-05T02:30:09.071" v="1399"/>
        <pc:sldMkLst>
          <pc:docMk/>
          <pc:sldMk cId="643724205" sldId="2147481770"/>
        </pc:sldMkLst>
        <pc:spChg chg="mod">
          <ac:chgData name="Courtney Hodge (SHE/HER)" userId="S::cohodge@microsoft.com::fd0f4f80-3503-46b0-9736-ea9e4a1a0578" providerId="AD" clId="Web-{146A3F50-6F18-4F22-B333-EA7A38AD8B1E}" dt="2024-06-04T22:07:49.682" v="172" actId="20577"/>
          <ac:spMkLst>
            <pc:docMk/>
            <pc:sldMk cId="643724205" sldId="2147481770"/>
            <ac:spMk id="4" creationId="{06078160-A05E-9EF1-DDCA-1FAC8E843DEB}"/>
          </ac:spMkLst>
        </pc:spChg>
      </pc:sldChg>
      <pc:sldChg chg="add del replId">
        <pc:chgData name="Courtney Hodge (SHE/HER)" userId="S::cohodge@microsoft.com::fd0f4f80-3503-46b0-9736-ea9e4a1a0578" providerId="AD" clId="Web-{146A3F50-6F18-4F22-B333-EA7A38AD8B1E}" dt="2024-06-04T22:03:24.626" v="155"/>
        <pc:sldMkLst>
          <pc:docMk/>
          <pc:sldMk cId="224499478" sldId="2147481771"/>
        </pc:sldMkLst>
      </pc:sldChg>
      <pc:sldChg chg="add addCm">
        <pc:chgData name="Courtney Hodge (SHE/HER)" userId="S::cohodge@microsoft.com::fd0f4f80-3503-46b0-9736-ea9e4a1a0578" providerId="AD" clId="Web-{146A3F50-6F18-4F22-B333-EA7A38AD8B1E}" dt="2024-06-04T22:08:37.418" v="177"/>
        <pc:sldMkLst>
          <pc:docMk/>
          <pc:sldMk cId="4278987082" sldId="2147481771"/>
        </pc:sldMkLst>
        <pc:extLst>
          <p:ext xmlns:p="http://schemas.openxmlformats.org/presentationml/2006/main" uri="{D6D511B9-2390-475A-947B-AFAB55BFBCF1}">
            <pc226:cmChg xmlns:pc226="http://schemas.microsoft.com/office/powerpoint/2022/06/main/command" chg="add">
              <pc226:chgData name="Courtney Hodge (SHE/HER)" userId="S::cohodge@microsoft.com::fd0f4f80-3503-46b0-9736-ea9e4a1a0578" providerId="AD" clId="Web-{146A3F50-6F18-4F22-B333-EA7A38AD8B1E}" dt="2024-06-04T22:08:37.418" v="177"/>
              <pc2:cmMkLst xmlns:pc2="http://schemas.microsoft.com/office/powerpoint/2019/9/main/command">
                <pc:docMk/>
                <pc:sldMk cId="4278987082" sldId="2147481771"/>
                <pc2:cmMk id="{B0AAB53E-467F-435B-AAA2-73A71B04259A}"/>
              </pc2:cmMkLst>
            </pc226:cmChg>
          </p:ext>
        </pc:extLst>
      </pc:sldChg>
      <pc:sldChg chg="modSp add ord modNotes">
        <pc:chgData name="Courtney Hodge (SHE/HER)" userId="S::cohodge@microsoft.com::fd0f4f80-3503-46b0-9736-ea9e4a1a0578" providerId="AD" clId="Web-{146A3F50-6F18-4F22-B333-EA7A38AD8B1E}" dt="2024-06-05T02:30:11.837" v="1400"/>
        <pc:sldMkLst>
          <pc:docMk/>
          <pc:sldMk cId="1443693256" sldId="2147481772"/>
        </pc:sldMkLst>
        <pc:spChg chg="mod">
          <ac:chgData name="Courtney Hodge (SHE/HER)" userId="S::cohodge@microsoft.com::fd0f4f80-3503-46b0-9736-ea9e4a1a0578" providerId="AD" clId="Web-{146A3F50-6F18-4F22-B333-EA7A38AD8B1E}" dt="2024-06-04T22:09:04.372" v="184" actId="20577"/>
          <ac:spMkLst>
            <pc:docMk/>
            <pc:sldMk cId="1443693256" sldId="2147481772"/>
            <ac:spMk id="4" creationId="{06078160-A05E-9EF1-DDCA-1FAC8E843DEB}"/>
          </ac:spMkLst>
        </pc:spChg>
      </pc:sldChg>
      <pc:sldChg chg="add del replId">
        <pc:chgData name="Courtney Hodge (SHE/HER)" userId="S::cohodge@microsoft.com::fd0f4f80-3503-46b0-9736-ea9e4a1a0578" providerId="AD" clId="Web-{146A3F50-6F18-4F22-B333-EA7A38AD8B1E}" dt="2024-06-04T22:03:22.016" v="154"/>
        <pc:sldMkLst>
          <pc:docMk/>
          <pc:sldMk cId="2273996329" sldId="2147481772"/>
        </pc:sldMkLst>
      </pc:sldChg>
      <pc:sldChg chg="add ord">
        <pc:chgData name="Courtney Hodge (SHE/HER)" userId="S::cohodge@microsoft.com::fd0f4f80-3503-46b0-9736-ea9e4a1a0578" providerId="AD" clId="Web-{146A3F50-6F18-4F22-B333-EA7A38AD8B1E}" dt="2024-06-04T22:08:02.214" v="175"/>
        <pc:sldMkLst>
          <pc:docMk/>
          <pc:sldMk cId="2051974702" sldId="2147481773"/>
        </pc:sldMkLst>
      </pc:sldChg>
      <pc:sldChg chg="modSp add ord replId modNotes">
        <pc:chgData name="Courtney Hodge (SHE/HER)" userId="S::cohodge@microsoft.com::fd0f4f80-3503-46b0-9736-ea9e4a1a0578" providerId="AD" clId="Web-{146A3F50-6F18-4F22-B333-EA7A38AD8B1E}" dt="2024-06-05T02:32:56.576" v="1468"/>
        <pc:sldMkLst>
          <pc:docMk/>
          <pc:sldMk cId="3689334686" sldId="2147481774"/>
        </pc:sldMkLst>
        <pc:spChg chg="mod">
          <ac:chgData name="Courtney Hodge (SHE/HER)" userId="S::cohodge@microsoft.com::fd0f4f80-3503-46b0-9736-ea9e4a1a0578" providerId="AD" clId="Web-{146A3F50-6F18-4F22-B333-EA7A38AD8B1E}" dt="2024-06-04T22:10:36.594" v="199" actId="20577"/>
          <ac:spMkLst>
            <pc:docMk/>
            <pc:sldMk cId="3689334686" sldId="2147481774"/>
            <ac:spMk id="4" creationId="{06078160-A05E-9EF1-DDCA-1FAC8E843DEB}"/>
          </ac:spMkLst>
        </pc:spChg>
        <pc:spChg chg="mod">
          <ac:chgData name="Courtney Hodge (SHE/HER)" userId="S::cohodge@microsoft.com::fd0f4f80-3503-46b0-9736-ea9e4a1a0578" providerId="AD" clId="Web-{146A3F50-6F18-4F22-B333-EA7A38AD8B1E}" dt="2024-06-04T22:10:54.423" v="205" actId="20577"/>
          <ac:spMkLst>
            <pc:docMk/>
            <pc:sldMk cId="3689334686" sldId="2147481774"/>
            <ac:spMk id="8" creationId="{D3022B0E-4D5E-F4C0-29FF-598F68E435ED}"/>
          </ac:spMkLst>
        </pc:spChg>
      </pc:sldChg>
      <pc:sldChg chg="modSp add ord replId modNotes">
        <pc:chgData name="Courtney Hodge (SHE/HER)" userId="S::cohodge@microsoft.com::fd0f4f80-3503-46b0-9736-ea9e4a1a0578" providerId="AD" clId="Web-{146A3F50-6F18-4F22-B333-EA7A38AD8B1E}" dt="2024-06-05T02:32:36.263" v="1454"/>
        <pc:sldMkLst>
          <pc:docMk/>
          <pc:sldMk cId="2751612535" sldId="2147481775"/>
        </pc:sldMkLst>
        <pc:spChg chg="mod">
          <ac:chgData name="Courtney Hodge (SHE/HER)" userId="S::cohodge@microsoft.com::fd0f4f80-3503-46b0-9736-ea9e4a1a0578" providerId="AD" clId="Web-{146A3F50-6F18-4F22-B333-EA7A38AD8B1E}" dt="2024-06-04T22:12:33.535" v="223" actId="20577"/>
          <ac:spMkLst>
            <pc:docMk/>
            <pc:sldMk cId="2751612535" sldId="2147481775"/>
            <ac:spMk id="4" creationId="{06078160-A05E-9EF1-DDCA-1FAC8E843DEB}"/>
          </ac:spMkLst>
        </pc:spChg>
        <pc:spChg chg="mod">
          <ac:chgData name="Courtney Hodge (SHE/HER)" userId="S::cohodge@microsoft.com::fd0f4f80-3503-46b0-9736-ea9e4a1a0578" providerId="AD" clId="Web-{146A3F50-6F18-4F22-B333-EA7A38AD8B1E}" dt="2024-06-04T22:12:46.426" v="225" actId="20577"/>
          <ac:spMkLst>
            <pc:docMk/>
            <pc:sldMk cId="2751612535" sldId="2147481775"/>
            <ac:spMk id="8" creationId="{D3022B0E-4D5E-F4C0-29FF-598F68E435ED}"/>
          </ac:spMkLst>
        </pc:spChg>
      </pc:sldChg>
      <pc:sldChg chg="modSp add ord replId modNotes">
        <pc:chgData name="Courtney Hodge (SHE/HER)" userId="S::cohodge@microsoft.com::fd0f4f80-3503-46b0-9736-ea9e4a1a0578" providerId="AD" clId="Web-{146A3F50-6F18-4F22-B333-EA7A38AD8B1E}" dt="2024-06-05T02:33:11.405" v="1477"/>
        <pc:sldMkLst>
          <pc:docMk/>
          <pc:sldMk cId="3457444981" sldId="2147481776"/>
        </pc:sldMkLst>
        <pc:spChg chg="mod">
          <ac:chgData name="Courtney Hodge (SHE/HER)" userId="S::cohodge@microsoft.com::fd0f4f80-3503-46b0-9736-ea9e4a1a0578" providerId="AD" clId="Web-{146A3F50-6F18-4F22-B333-EA7A38AD8B1E}" dt="2024-06-04T22:13:31.334" v="232" actId="14100"/>
          <ac:spMkLst>
            <pc:docMk/>
            <pc:sldMk cId="3457444981" sldId="2147481776"/>
            <ac:spMk id="4" creationId="{06078160-A05E-9EF1-DDCA-1FAC8E843DEB}"/>
          </ac:spMkLst>
        </pc:spChg>
        <pc:spChg chg="mod">
          <ac:chgData name="Courtney Hodge (SHE/HER)" userId="S::cohodge@microsoft.com::fd0f4f80-3503-46b0-9736-ea9e4a1a0578" providerId="AD" clId="Web-{146A3F50-6F18-4F22-B333-EA7A38AD8B1E}" dt="2024-06-04T22:13:46.804" v="238" actId="20577"/>
          <ac:spMkLst>
            <pc:docMk/>
            <pc:sldMk cId="3457444981" sldId="2147481776"/>
            <ac:spMk id="8" creationId="{D3022B0E-4D5E-F4C0-29FF-598F68E435ED}"/>
          </ac:spMkLst>
        </pc:spChg>
      </pc:sldChg>
      <pc:sldChg chg="add">
        <pc:chgData name="Courtney Hodge (SHE/HER)" userId="S::cohodge@microsoft.com::fd0f4f80-3503-46b0-9736-ea9e4a1a0578" providerId="AD" clId="Web-{146A3F50-6F18-4F22-B333-EA7A38AD8B1E}" dt="2024-06-04T22:15:01.323" v="248"/>
        <pc:sldMkLst>
          <pc:docMk/>
          <pc:sldMk cId="2656540337" sldId="2147481777"/>
        </pc:sldMkLst>
      </pc:sldChg>
      <pc:sldChg chg="addSp delSp modSp new">
        <pc:chgData name="Courtney Hodge (SHE/HER)" userId="S::cohodge@microsoft.com::fd0f4f80-3503-46b0-9736-ea9e4a1a0578" providerId="AD" clId="Web-{146A3F50-6F18-4F22-B333-EA7A38AD8B1E}" dt="2024-06-05T01:37:07.626" v="392"/>
        <pc:sldMkLst>
          <pc:docMk/>
          <pc:sldMk cId="2825995081" sldId="2147481778"/>
        </pc:sldMkLst>
        <pc:picChg chg="add del mod">
          <ac:chgData name="Courtney Hodge (SHE/HER)" userId="S::cohodge@microsoft.com::fd0f4f80-3503-46b0-9736-ea9e4a1a0578" providerId="AD" clId="Web-{146A3F50-6F18-4F22-B333-EA7A38AD8B1E}" dt="2024-06-05T01:36:54.219" v="391"/>
          <ac:picMkLst>
            <pc:docMk/>
            <pc:sldMk cId="2825995081" sldId="2147481778"/>
            <ac:picMk id="3" creationId="{87DB39C6-06EB-C040-B089-8ED79AF9A6CD}"/>
          </ac:picMkLst>
        </pc:picChg>
        <pc:picChg chg="add mod">
          <ac:chgData name="Courtney Hodge (SHE/HER)" userId="S::cohodge@microsoft.com::fd0f4f80-3503-46b0-9736-ea9e4a1a0578" providerId="AD" clId="Web-{146A3F50-6F18-4F22-B333-EA7A38AD8B1E}" dt="2024-06-05T01:37:07.626" v="392"/>
          <ac:picMkLst>
            <pc:docMk/>
            <pc:sldMk cId="2825995081" sldId="2147481778"/>
            <ac:picMk id="4" creationId="{F315B738-887B-C3D3-296A-D8ABCE8E5750}"/>
          </ac:picMkLst>
        </pc:picChg>
      </pc:sldChg>
      <pc:sldChg chg="addSp modSp new">
        <pc:chgData name="Courtney Hodge (SHE/HER)" userId="S::cohodge@microsoft.com::fd0f4f80-3503-46b0-9736-ea9e4a1a0578" providerId="AD" clId="Web-{146A3F50-6F18-4F22-B333-EA7A38AD8B1E}" dt="2024-06-05T01:41:01.103" v="409"/>
        <pc:sldMkLst>
          <pc:docMk/>
          <pc:sldMk cId="3967418002" sldId="2147481779"/>
        </pc:sldMkLst>
        <pc:picChg chg="add mod">
          <ac:chgData name="Courtney Hodge (SHE/HER)" userId="S::cohodge@microsoft.com::fd0f4f80-3503-46b0-9736-ea9e4a1a0578" providerId="AD" clId="Web-{146A3F50-6F18-4F22-B333-EA7A38AD8B1E}" dt="2024-06-05T01:40:45.118" v="406"/>
          <ac:picMkLst>
            <pc:docMk/>
            <pc:sldMk cId="3967418002" sldId="2147481779"/>
            <ac:picMk id="3" creationId="{EF1EA155-3E18-43E2-AAE6-71D16FE32E8A}"/>
          </ac:picMkLst>
        </pc:picChg>
        <pc:picChg chg="add mod">
          <ac:chgData name="Courtney Hodge (SHE/HER)" userId="S::cohodge@microsoft.com::fd0f4f80-3503-46b0-9736-ea9e4a1a0578" providerId="AD" clId="Web-{146A3F50-6F18-4F22-B333-EA7A38AD8B1E}" dt="2024-06-05T01:41:01.103" v="409"/>
          <ac:picMkLst>
            <pc:docMk/>
            <pc:sldMk cId="3967418002" sldId="2147481779"/>
            <ac:picMk id="4" creationId="{1430E4E1-0378-D951-FC46-07612A72E3D5}"/>
          </ac:picMkLst>
        </pc:picChg>
      </pc:sldChg>
      <pc:sldChg chg="addSp delSp modSp new">
        <pc:chgData name="Courtney Hodge (SHE/HER)" userId="S::cohodge@microsoft.com::fd0f4f80-3503-46b0-9736-ea9e4a1a0578" providerId="AD" clId="Web-{146A3F50-6F18-4F22-B333-EA7A38AD8B1E}" dt="2024-06-05T01:49:32.999" v="435"/>
        <pc:sldMkLst>
          <pc:docMk/>
          <pc:sldMk cId="3820441739" sldId="2147481780"/>
        </pc:sldMkLst>
        <pc:picChg chg="add del mod">
          <ac:chgData name="Courtney Hodge (SHE/HER)" userId="S::cohodge@microsoft.com::fd0f4f80-3503-46b0-9736-ea9e4a1a0578" providerId="AD" clId="Web-{146A3F50-6F18-4F22-B333-EA7A38AD8B1E}" dt="2024-06-05T01:47:28.651" v="421"/>
          <ac:picMkLst>
            <pc:docMk/>
            <pc:sldMk cId="3820441739" sldId="2147481780"/>
            <ac:picMk id="3" creationId="{CCCEA607-B7D5-F5D4-9283-E7A42D101338}"/>
          </ac:picMkLst>
        </pc:picChg>
        <pc:picChg chg="add mod">
          <ac:chgData name="Courtney Hodge (SHE/HER)" userId="S::cohodge@microsoft.com::fd0f4f80-3503-46b0-9736-ea9e4a1a0578" providerId="AD" clId="Web-{146A3F50-6F18-4F22-B333-EA7A38AD8B1E}" dt="2024-06-05T01:49:24.592" v="434"/>
          <ac:picMkLst>
            <pc:docMk/>
            <pc:sldMk cId="3820441739" sldId="2147481780"/>
            <ac:picMk id="4" creationId="{A132B1FE-22B7-38E5-9B85-3B0A57A9FA60}"/>
          </ac:picMkLst>
        </pc:picChg>
        <pc:picChg chg="add mod">
          <ac:chgData name="Courtney Hodge (SHE/HER)" userId="S::cohodge@microsoft.com::fd0f4f80-3503-46b0-9736-ea9e4a1a0578" providerId="AD" clId="Web-{146A3F50-6F18-4F22-B333-EA7A38AD8B1E}" dt="2024-06-05T01:49:32.999" v="435"/>
          <ac:picMkLst>
            <pc:docMk/>
            <pc:sldMk cId="3820441739" sldId="2147481780"/>
            <ac:picMk id="5" creationId="{5B84F6D5-1BAA-C1AD-B0D4-D2835C138158}"/>
          </ac:picMkLst>
        </pc:picChg>
      </pc:sldChg>
      <pc:sldChg chg="addSp modSp new">
        <pc:chgData name="Courtney Hodge (SHE/HER)" userId="S::cohodge@microsoft.com::fd0f4f80-3503-46b0-9736-ea9e4a1a0578" providerId="AD" clId="Web-{146A3F50-6F18-4F22-B333-EA7A38AD8B1E}" dt="2024-06-05T01:52:58.302" v="447"/>
        <pc:sldMkLst>
          <pc:docMk/>
          <pc:sldMk cId="3190788626" sldId="2147481781"/>
        </pc:sldMkLst>
        <pc:picChg chg="add mod">
          <ac:chgData name="Courtney Hodge (SHE/HER)" userId="S::cohodge@microsoft.com::fd0f4f80-3503-46b0-9736-ea9e4a1a0578" providerId="AD" clId="Web-{146A3F50-6F18-4F22-B333-EA7A38AD8B1E}" dt="2024-06-05T01:52:49.739" v="446"/>
          <ac:picMkLst>
            <pc:docMk/>
            <pc:sldMk cId="3190788626" sldId="2147481781"/>
            <ac:picMk id="3" creationId="{407D8430-4F44-3484-2C9C-7ACCFE3A8CA1}"/>
          </ac:picMkLst>
        </pc:picChg>
        <pc:picChg chg="add mod">
          <ac:chgData name="Courtney Hodge (SHE/HER)" userId="S::cohodge@microsoft.com::fd0f4f80-3503-46b0-9736-ea9e4a1a0578" providerId="AD" clId="Web-{146A3F50-6F18-4F22-B333-EA7A38AD8B1E}" dt="2024-06-05T01:52:58.302" v="447"/>
          <ac:picMkLst>
            <pc:docMk/>
            <pc:sldMk cId="3190788626" sldId="2147481781"/>
            <ac:picMk id="4" creationId="{4B124B49-A827-13D4-2A4F-9C3F908F5536}"/>
          </ac:picMkLst>
        </pc:picChg>
      </pc:sldChg>
      <pc:sldChg chg="addSp modSp new">
        <pc:chgData name="Courtney Hodge (SHE/HER)" userId="S::cohodge@microsoft.com::fd0f4f80-3503-46b0-9736-ea9e4a1a0578" providerId="AD" clId="Web-{146A3F50-6F18-4F22-B333-EA7A38AD8B1E}" dt="2024-06-05T01:57:37.733" v="460"/>
        <pc:sldMkLst>
          <pc:docMk/>
          <pc:sldMk cId="808072935" sldId="2147481782"/>
        </pc:sldMkLst>
        <pc:picChg chg="add mod">
          <ac:chgData name="Courtney Hodge (SHE/HER)" userId="S::cohodge@microsoft.com::fd0f4f80-3503-46b0-9736-ea9e4a1a0578" providerId="AD" clId="Web-{146A3F50-6F18-4F22-B333-EA7A38AD8B1E}" dt="2024-06-05T01:57:28.952" v="459"/>
          <ac:picMkLst>
            <pc:docMk/>
            <pc:sldMk cId="808072935" sldId="2147481782"/>
            <ac:picMk id="3" creationId="{AE3C2E27-7A32-D844-D2EA-9EC354838058}"/>
          </ac:picMkLst>
        </pc:picChg>
        <pc:picChg chg="add mod">
          <ac:chgData name="Courtney Hodge (SHE/HER)" userId="S::cohodge@microsoft.com::fd0f4f80-3503-46b0-9736-ea9e4a1a0578" providerId="AD" clId="Web-{146A3F50-6F18-4F22-B333-EA7A38AD8B1E}" dt="2024-06-05T01:57:37.733" v="460"/>
          <ac:picMkLst>
            <pc:docMk/>
            <pc:sldMk cId="808072935" sldId="2147481782"/>
            <ac:picMk id="4" creationId="{67720DD8-C9C4-9FE6-FAD1-2DF547E6DC43}"/>
          </ac:picMkLst>
        </pc:picChg>
      </pc:sldChg>
      <pc:sldChg chg="addSp delSp modSp new">
        <pc:chgData name="Courtney Hodge (SHE/HER)" userId="S::cohodge@microsoft.com::fd0f4f80-3503-46b0-9736-ea9e4a1a0578" providerId="AD" clId="Web-{146A3F50-6F18-4F22-B333-EA7A38AD8B1E}" dt="2024-06-05T02:03:32.337" v="481"/>
        <pc:sldMkLst>
          <pc:docMk/>
          <pc:sldMk cId="3272597374" sldId="2147481783"/>
        </pc:sldMkLst>
        <pc:picChg chg="add del mod">
          <ac:chgData name="Courtney Hodge (SHE/HER)" userId="S::cohodge@microsoft.com::fd0f4f80-3503-46b0-9736-ea9e4a1a0578" providerId="AD" clId="Web-{146A3F50-6F18-4F22-B333-EA7A38AD8B1E}" dt="2024-06-05T02:00:49.817" v="467"/>
          <ac:picMkLst>
            <pc:docMk/>
            <pc:sldMk cId="3272597374" sldId="2147481783"/>
            <ac:picMk id="3" creationId="{C1C17A67-AA23-AC75-1097-00D98C8822E6}"/>
          </ac:picMkLst>
        </pc:picChg>
        <pc:picChg chg="add del mod">
          <ac:chgData name="Courtney Hodge (SHE/HER)" userId="S::cohodge@microsoft.com::fd0f4f80-3503-46b0-9736-ea9e4a1a0578" providerId="AD" clId="Web-{146A3F50-6F18-4F22-B333-EA7A38AD8B1E}" dt="2024-06-05T02:00:51.551" v="468"/>
          <ac:picMkLst>
            <pc:docMk/>
            <pc:sldMk cId="3272597374" sldId="2147481783"/>
            <ac:picMk id="4" creationId="{ADF63651-23AA-81A2-6489-CE4081D10CE9}"/>
          </ac:picMkLst>
        </pc:picChg>
        <pc:picChg chg="add mod">
          <ac:chgData name="Courtney Hodge (SHE/HER)" userId="S::cohodge@microsoft.com::fd0f4f80-3503-46b0-9736-ea9e4a1a0578" providerId="AD" clId="Web-{146A3F50-6F18-4F22-B333-EA7A38AD8B1E}" dt="2024-06-05T02:03:23.665" v="480"/>
          <ac:picMkLst>
            <pc:docMk/>
            <pc:sldMk cId="3272597374" sldId="2147481783"/>
            <ac:picMk id="5" creationId="{D1A6FCC3-7441-3F39-6D6E-68D1624C081F}"/>
          </ac:picMkLst>
        </pc:picChg>
        <pc:picChg chg="add mod">
          <ac:chgData name="Courtney Hodge (SHE/HER)" userId="S::cohodge@microsoft.com::fd0f4f80-3503-46b0-9736-ea9e4a1a0578" providerId="AD" clId="Web-{146A3F50-6F18-4F22-B333-EA7A38AD8B1E}" dt="2024-06-05T02:03:32.337" v="481"/>
          <ac:picMkLst>
            <pc:docMk/>
            <pc:sldMk cId="3272597374" sldId="2147481783"/>
            <ac:picMk id="6" creationId="{64E569C0-0053-F0CC-F26A-027DA0495B8C}"/>
          </ac:picMkLst>
        </pc:picChg>
      </pc:sldChg>
      <pc:sldChg chg="addSp modSp add replId">
        <pc:chgData name="Courtney Hodge (SHE/HER)" userId="S::cohodge@microsoft.com::fd0f4f80-3503-46b0-9736-ea9e4a1a0578" providerId="AD" clId="Web-{146A3F50-6F18-4F22-B333-EA7A38AD8B1E}" dt="2024-06-05T01:57:51.905" v="461"/>
        <pc:sldMkLst>
          <pc:docMk/>
          <pc:sldMk cId="183508893" sldId="2147481784"/>
        </pc:sldMkLst>
        <pc:picChg chg="add mod">
          <ac:chgData name="Courtney Hodge (SHE/HER)" userId="S::cohodge@microsoft.com::fd0f4f80-3503-46b0-9736-ea9e4a1a0578" providerId="AD" clId="Web-{146A3F50-6F18-4F22-B333-EA7A38AD8B1E}" dt="2024-06-05T01:57:51.905" v="461"/>
          <ac:picMkLst>
            <pc:docMk/>
            <pc:sldMk cId="183508893" sldId="2147481784"/>
            <ac:picMk id="3" creationId="{A9A51EF7-C50C-50F2-D563-9D14B39AC4B4}"/>
          </ac:picMkLst>
        </pc:picChg>
      </pc:sldChg>
      <pc:sldChg chg="new del">
        <pc:chgData name="Courtney Hodge (SHE/HER)" userId="S::cohodge@microsoft.com::fd0f4f80-3503-46b0-9736-ea9e4a1a0578" providerId="AD" clId="Web-{146A3F50-6F18-4F22-B333-EA7A38AD8B1E}" dt="2024-06-05T02:19:15.771" v="1000"/>
        <pc:sldMkLst>
          <pc:docMk/>
          <pc:sldMk cId="646159877" sldId="2147481785"/>
        </pc:sldMkLst>
      </pc:sldChg>
      <pc:sldChg chg="new del">
        <pc:chgData name="Courtney Hodge (SHE/HER)" userId="S::cohodge@microsoft.com::fd0f4f80-3503-46b0-9736-ea9e4a1a0578" providerId="AD" clId="Web-{146A3F50-6F18-4F22-B333-EA7A38AD8B1E}" dt="2024-06-05T02:03:36.587" v="482"/>
        <pc:sldMkLst>
          <pc:docMk/>
          <pc:sldMk cId="3317483999" sldId="2147481785"/>
        </pc:sldMkLst>
      </pc:sldChg>
      <pc:sldMasterChg chg="addSldLayout">
        <pc:chgData name="Courtney Hodge (SHE/HER)" userId="S::cohodge@microsoft.com::fd0f4f80-3503-46b0-9736-ea9e4a1a0578" providerId="AD" clId="Web-{146A3F50-6F18-4F22-B333-EA7A38AD8B1E}" dt="2024-06-04T21:30:26.798" v="0"/>
        <pc:sldMasterMkLst>
          <pc:docMk/>
          <pc:sldMasterMk cId="2856436196" sldId="2147483660"/>
        </pc:sldMasterMkLst>
        <pc:sldLayoutChg chg="add">
          <pc:chgData name="Courtney Hodge (SHE/HER)" userId="S::cohodge@microsoft.com::fd0f4f80-3503-46b0-9736-ea9e4a1a0578" providerId="AD" clId="Web-{146A3F50-6F18-4F22-B333-EA7A38AD8B1E}" dt="2024-06-04T21:30:26.798" v="0"/>
          <pc:sldLayoutMkLst>
            <pc:docMk/>
            <pc:sldMasterMk cId="2856436196" sldId="2147483660"/>
            <pc:sldLayoutMk cId="1879896794" sldId="2147483697"/>
          </pc:sldLayoutMkLst>
        </pc:sldLayoutChg>
        <pc:sldLayoutChg chg="add">
          <pc:chgData name="Courtney Hodge (SHE/HER)" userId="S::cohodge@microsoft.com::fd0f4f80-3503-46b0-9736-ea9e4a1a0578" providerId="AD" clId="Web-{146A3F50-6F18-4F22-B333-EA7A38AD8B1E}" dt="2024-06-04T21:30:26.798" v="0"/>
          <pc:sldLayoutMkLst>
            <pc:docMk/>
            <pc:sldMasterMk cId="2856436196" sldId="2147483660"/>
            <pc:sldLayoutMk cId="379698254" sldId="2147483698"/>
          </pc:sldLayoutMkLst>
        </pc:sldLayoutChg>
        <pc:sldLayoutChg chg="add">
          <pc:chgData name="Courtney Hodge (SHE/HER)" userId="S::cohodge@microsoft.com::fd0f4f80-3503-46b0-9736-ea9e4a1a0578" providerId="AD" clId="Web-{146A3F50-6F18-4F22-B333-EA7A38AD8B1E}" dt="2024-06-04T21:30:26.798" v="0"/>
          <pc:sldLayoutMkLst>
            <pc:docMk/>
            <pc:sldMasterMk cId="2856436196" sldId="2147483660"/>
            <pc:sldLayoutMk cId="1101153326" sldId="2147483699"/>
          </pc:sldLayoutMkLst>
        </pc:sldLayoutChg>
      </pc:sldMasterChg>
      <pc:sldMasterChg chg="add addSldLayout">
        <pc:chgData name="Courtney Hodge (SHE/HER)" userId="S::cohodge@microsoft.com::fd0f4f80-3503-46b0-9736-ea9e4a1a0578" providerId="AD" clId="Web-{146A3F50-6F18-4F22-B333-EA7A38AD8B1E}" dt="2024-06-04T22:07:20.368" v="163"/>
        <pc:sldMasterMkLst>
          <pc:docMk/>
          <pc:sldMasterMk cId="2856436196" sldId="2147483772"/>
        </pc:sldMasterMkLst>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2194555931" sldId="2147483773"/>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2305634246" sldId="2147483774"/>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810752616" sldId="2147483775"/>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3644738574" sldId="2147483776"/>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1563415759" sldId="2147483777"/>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2584573027" sldId="2147483778"/>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1062863457" sldId="2147483779"/>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3941059044" sldId="2147483780"/>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745439340" sldId="2147483781"/>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2252155338" sldId="2147483782"/>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2552055040" sldId="2147483783"/>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3595362249" sldId="2147483784"/>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2147018810" sldId="2147483785"/>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2081741030" sldId="2147483786"/>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158212157" sldId="2147483787"/>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2387018629" sldId="2147483788"/>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3325930828" sldId="2147483789"/>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3960861680" sldId="2147483790"/>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2363196514" sldId="2147483791"/>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2286475108" sldId="2147483792"/>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3567405722" sldId="2147483793"/>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707363780" sldId="2147483794"/>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1880193842" sldId="2147483795"/>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1001216365" sldId="2147483796"/>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2096070175" sldId="2147483797"/>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464244516" sldId="2147483798"/>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3659118427" sldId="2147483799"/>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2096603148" sldId="2147483800"/>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280481972" sldId="2147483801"/>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1511686522" sldId="2147483802"/>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867895817" sldId="2147483803"/>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3319726630" sldId="2147483804"/>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2415774600" sldId="2147483805"/>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3182575128" sldId="2147483806"/>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3656121904" sldId="2147483807"/>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1577417972" sldId="2147483808"/>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713470958" sldId="2147483809"/>
          </pc:sldLayoutMkLst>
        </pc:sldLayoutChg>
        <pc:sldLayoutChg chg="add">
          <pc:chgData name="Courtney Hodge (SHE/HER)" userId="S::cohodge@microsoft.com::fd0f4f80-3503-46b0-9736-ea9e4a1a0578" providerId="AD" clId="Web-{146A3F50-6F18-4F22-B333-EA7A38AD8B1E}" dt="2024-06-04T22:07:20.368" v="163"/>
          <pc:sldLayoutMkLst>
            <pc:docMk/>
            <pc:sldMasterMk cId="2856436196" sldId="2147483772"/>
            <pc:sldLayoutMk cId="3478408787" sldId="2147483810"/>
          </pc:sldLayoutMkLst>
        </pc:sldLayoutChg>
      </pc:sldMasterChg>
      <pc:sldMasterChg chg="add addSldLayout">
        <pc:chgData name="Courtney Hodge (SHE/HER)" userId="S::cohodge@microsoft.com::fd0f4f80-3503-46b0-9736-ea9e4a1a0578" providerId="AD" clId="Web-{146A3F50-6F18-4F22-B333-EA7A38AD8B1E}" dt="2024-06-04T22:07:20.525" v="164"/>
        <pc:sldMasterMkLst>
          <pc:docMk/>
          <pc:sldMasterMk cId="2856436196" sldId="2147483811"/>
        </pc:sldMasterMkLst>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2194555931" sldId="2147483812"/>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2305634246" sldId="2147483813"/>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810752616" sldId="2147483814"/>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3644738574" sldId="2147483815"/>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1563415759" sldId="2147483816"/>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2584573027" sldId="2147483817"/>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1062863457" sldId="2147483818"/>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3941059044" sldId="2147483819"/>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745439340" sldId="2147483820"/>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2252155338" sldId="2147483821"/>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2552055040" sldId="2147483822"/>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3595362249" sldId="2147483823"/>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2147018810" sldId="2147483824"/>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2081741030" sldId="2147483825"/>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158212157" sldId="2147483826"/>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2387018629" sldId="2147483827"/>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3325930828" sldId="2147483828"/>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3960861680" sldId="2147483829"/>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2363196514" sldId="2147483830"/>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2286475108" sldId="2147483831"/>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3567405722" sldId="2147483832"/>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707363780" sldId="2147483833"/>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1880193842" sldId="2147483834"/>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1001216365" sldId="2147483835"/>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2096070175" sldId="2147483836"/>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464244516" sldId="2147483837"/>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3659118427" sldId="2147483838"/>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2096603148" sldId="2147483839"/>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280481972" sldId="2147483840"/>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1511686522" sldId="2147483841"/>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867895817" sldId="2147483842"/>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3319726630" sldId="2147483843"/>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2415774600" sldId="2147483844"/>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3182575128" sldId="2147483845"/>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3656121904" sldId="2147483846"/>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1577417972" sldId="2147483847"/>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713470958" sldId="2147483848"/>
          </pc:sldLayoutMkLst>
        </pc:sldLayoutChg>
        <pc:sldLayoutChg chg="add">
          <pc:chgData name="Courtney Hodge (SHE/HER)" userId="S::cohodge@microsoft.com::fd0f4f80-3503-46b0-9736-ea9e4a1a0578" providerId="AD" clId="Web-{146A3F50-6F18-4F22-B333-EA7A38AD8B1E}" dt="2024-06-04T22:07:20.525" v="164"/>
          <pc:sldLayoutMkLst>
            <pc:docMk/>
            <pc:sldMasterMk cId="2856436196" sldId="2147483811"/>
            <pc:sldLayoutMk cId="3478408787" sldId="2147483849"/>
          </pc:sldLayoutMkLst>
        </pc:sldLayoutChg>
      </pc:sldMasterChg>
      <pc:sldMasterChg chg="add addSldLayout">
        <pc:chgData name="Courtney Hodge (SHE/HER)" userId="S::cohodge@microsoft.com::fd0f4f80-3503-46b0-9736-ea9e4a1a0578" providerId="AD" clId="Web-{146A3F50-6F18-4F22-B333-EA7A38AD8B1E}" dt="2024-06-04T22:07:54.198" v="173"/>
        <pc:sldMasterMkLst>
          <pc:docMk/>
          <pc:sldMasterMk cId="2856436196" sldId="2147483850"/>
        </pc:sldMasterMkLst>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2194555931" sldId="2147483851"/>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2305634246" sldId="2147483852"/>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810752616" sldId="2147483853"/>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3644738574" sldId="2147483854"/>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1563415759" sldId="2147483855"/>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2584573027" sldId="2147483856"/>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1062863457" sldId="2147483857"/>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3941059044" sldId="2147483858"/>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745439340" sldId="2147483859"/>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2252155338" sldId="2147483860"/>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2552055040" sldId="2147483861"/>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3595362249" sldId="2147483862"/>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2147018810" sldId="2147483863"/>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2081741030" sldId="2147483864"/>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158212157" sldId="2147483865"/>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2387018629" sldId="2147483866"/>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3325930828" sldId="2147483867"/>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3960861680" sldId="2147483868"/>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2363196514" sldId="2147483869"/>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2286475108" sldId="2147483870"/>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3567405722" sldId="2147483871"/>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707363780" sldId="2147483872"/>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1880193842" sldId="2147483873"/>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1001216365" sldId="2147483874"/>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2096070175" sldId="2147483875"/>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464244516" sldId="2147483876"/>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3659118427" sldId="2147483877"/>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2096603148" sldId="2147483878"/>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280481972" sldId="2147483879"/>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1511686522" sldId="2147483880"/>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867895817" sldId="2147483881"/>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3319726630" sldId="2147483882"/>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2415774600" sldId="2147483883"/>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3182575128" sldId="2147483884"/>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3656121904" sldId="2147483885"/>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1577417972" sldId="2147483886"/>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713470958" sldId="2147483887"/>
          </pc:sldLayoutMkLst>
        </pc:sldLayoutChg>
        <pc:sldLayoutChg chg="add">
          <pc:chgData name="Courtney Hodge (SHE/HER)" userId="S::cohodge@microsoft.com::fd0f4f80-3503-46b0-9736-ea9e4a1a0578" providerId="AD" clId="Web-{146A3F50-6F18-4F22-B333-EA7A38AD8B1E}" dt="2024-06-04T22:07:54.198" v="173"/>
          <pc:sldLayoutMkLst>
            <pc:docMk/>
            <pc:sldMasterMk cId="2856436196" sldId="2147483850"/>
            <pc:sldLayoutMk cId="3478408787" sldId="2147483888"/>
          </pc:sldLayoutMkLst>
        </pc:sldLayoutChg>
      </pc:sldMasterChg>
      <pc:sldMasterChg chg="add addSldLayout">
        <pc:chgData name="Courtney Hodge (SHE/HER)" userId="S::cohodge@microsoft.com::fd0f4f80-3503-46b0-9736-ea9e4a1a0578" providerId="AD" clId="Web-{146A3F50-6F18-4F22-B333-EA7A38AD8B1E}" dt="2024-06-04T22:07:54.354" v="174"/>
        <pc:sldMasterMkLst>
          <pc:docMk/>
          <pc:sldMasterMk cId="2856436196" sldId="2147483889"/>
        </pc:sldMasterMkLst>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2194555931" sldId="2147483890"/>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2305634246" sldId="2147483891"/>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810752616" sldId="2147483892"/>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3644738574" sldId="2147483893"/>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1563415759" sldId="2147483894"/>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2584573027" sldId="2147483895"/>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1062863457" sldId="2147483896"/>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3941059044" sldId="2147483897"/>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745439340" sldId="2147483898"/>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2252155338" sldId="2147483899"/>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2552055040" sldId="2147483900"/>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3595362249" sldId="2147483901"/>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2147018810" sldId="2147483902"/>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2081741030" sldId="2147483903"/>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158212157" sldId="2147483904"/>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2387018629" sldId="2147483905"/>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3325930828" sldId="2147483906"/>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3960861680" sldId="2147483907"/>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2363196514" sldId="2147483908"/>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2286475108" sldId="2147483909"/>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3567405722" sldId="2147483910"/>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707363780" sldId="2147483911"/>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1880193842" sldId="2147483912"/>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1001216365" sldId="2147483913"/>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2096070175" sldId="2147483914"/>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464244516" sldId="2147483915"/>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3659118427" sldId="2147483916"/>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2096603148" sldId="2147483917"/>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280481972" sldId="2147483918"/>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1511686522" sldId="2147483919"/>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867895817" sldId="2147483920"/>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3319726630" sldId="2147483921"/>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2415774600" sldId="2147483922"/>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3182575128" sldId="2147483923"/>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3656121904" sldId="2147483924"/>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1577417972" sldId="2147483925"/>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713470958" sldId="2147483926"/>
          </pc:sldLayoutMkLst>
        </pc:sldLayoutChg>
        <pc:sldLayoutChg chg="add">
          <pc:chgData name="Courtney Hodge (SHE/HER)" userId="S::cohodge@microsoft.com::fd0f4f80-3503-46b0-9736-ea9e4a1a0578" providerId="AD" clId="Web-{146A3F50-6F18-4F22-B333-EA7A38AD8B1E}" dt="2024-06-04T22:07:54.354" v="174"/>
          <pc:sldLayoutMkLst>
            <pc:docMk/>
            <pc:sldMasterMk cId="2856436196" sldId="2147483889"/>
            <pc:sldLayoutMk cId="3478408787" sldId="2147483927"/>
          </pc:sldLayoutMkLst>
        </pc:sldLayoutChg>
      </pc:sldMasterChg>
      <pc:sldMasterChg chg="add addSldLayout">
        <pc:chgData name="Courtney Hodge (SHE/HER)" userId="S::cohodge@microsoft.com::fd0f4f80-3503-46b0-9736-ea9e4a1a0578" providerId="AD" clId="Web-{146A3F50-6F18-4F22-B333-EA7A38AD8B1E}" dt="2024-06-04T22:15:01.323" v="248"/>
        <pc:sldMasterMkLst>
          <pc:docMk/>
          <pc:sldMasterMk cId="2856436196" sldId="2147483928"/>
        </pc:sldMasterMkLst>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2194555931" sldId="2147483929"/>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2305634246" sldId="2147483930"/>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810752616" sldId="2147483931"/>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3644738574" sldId="2147483932"/>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1563415759" sldId="2147483933"/>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2584573027" sldId="2147483934"/>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1062863457" sldId="2147483935"/>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3941059044" sldId="2147483936"/>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745439340" sldId="2147483937"/>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2252155338" sldId="2147483938"/>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2552055040" sldId="2147483939"/>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3595362249" sldId="2147483940"/>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2147018810" sldId="2147483941"/>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2081741030" sldId="2147483942"/>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158212157" sldId="2147483943"/>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2387018629" sldId="2147483944"/>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3325930828" sldId="2147483945"/>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3960861680" sldId="2147483946"/>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2363196514" sldId="2147483947"/>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2286475108" sldId="2147483948"/>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3567405722" sldId="2147483949"/>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707363780" sldId="2147483950"/>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1880193842" sldId="2147483951"/>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1001216365" sldId="2147483952"/>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2096070175" sldId="2147483953"/>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464244516" sldId="2147483954"/>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3659118427" sldId="2147483955"/>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2096603148" sldId="2147483956"/>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280481972" sldId="2147483957"/>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1511686522" sldId="2147483958"/>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867895817" sldId="2147483959"/>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3319726630" sldId="2147483960"/>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2415774600" sldId="2147483961"/>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3182575128" sldId="2147483962"/>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3656121904" sldId="2147483963"/>
          </pc:sldLayoutMkLst>
        </pc:sldLayoutChg>
        <pc:sldLayoutChg chg="add">
          <pc:chgData name="Courtney Hodge (SHE/HER)" userId="S::cohodge@microsoft.com::fd0f4f80-3503-46b0-9736-ea9e4a1a0578" providerId="AD" clId="Web-{146A3F50-6F18-4F22-B333-EA7A38AD8B1E}" dt="2024-06-04T22:15:01.323" v="248"/>
          <pc:sldLayoutMkLst>
            <pc:docMk/>
            <pc:sldMasterMk cId="2856436196" sldId="2147483928"/>
            <pc:sldLayoutMk cId="1577417972" sldId="2147483964"/>
          </pc:sldLayoutMkLst>
        </pc:sldLayoutChg>
      </pc:sldMasterChg>
    </pc:docChg>
  </pc:docChgLst>
  <pc:docChgLst>
    <pc:chgData name="Jane Halstead" userId="S::jane.halstead_neighbourly.com#ext#@microsoft.onmicrosoft.com::3edca2b5-f350-43a8-b15e-9c700cde276a" providerId="AD" clId="Web-{52DA696C-0D6E-87A6-31FC-09A7D6A6CDF6}"/>
    <pc:docChg chg="modSld">
      <pc:chgData name="Jane Halstead" userId="S::jane.halstead_neighbourly.com#ext#@microsoft.onmicrosoft.com::3edca2b5-f350-43a8-b15e-9c700cde276a" providerId="AD" clId="Web-{52DA696C-0D6E-87A6-31FC-09A7D6A6CDF6}" dt="2024-06-06T11:55:37.510" v="1" actId="20577"/>
      <pc:docMkLst>
        <pc:docMk/>
      </pc:docMkLst>
      <pc:sldChg chg="modSp">
        <pc:chgData name="Jane Halstead" userId="S::jane.halstead_neighbourly.com#ext#@microsoft.onmicrosoft.com::3edca2b5-f350-43a8-b15e-9c700cde276a" providerId="AD" clId="Web-{52DA696C-0D6E-87A6-31FC-09A7D6A6CDF6}" dt="2024-06-06T11:55:37.510" v="1" actId="20577"/>
        <pc:sldMkLst>
          <pc:docMk/>
          <pc:sldMk cId="1303313691" sldId="2147481734"/>
        </pc:sldMkLst>
        <pc:spChg chg="mod">
          <ac:chgData name="Jane Halstead" userId="S::jane.halstead_neighbourly.com#ext#@microsoft.onmicrosoft.com::3edca2b5-f350-43a8-b15e-9c700cde276a" providerId="AD" clId="Web-{52DA696C-0D6E-87A6-31FC-09A7D6A6CDF6}" dt="2024-06-06T11:55:37.510" v="1" actId="20577"/>
          <ac:spMkLst>
            <pc:docMk/>
            <pc:sldMk cId="1303313691" sldId="2147481734"/>
            <ac:spMk id="8" creationId="{D3022B0E-4D5E-F4C0-29FF-598F68E435ED}"/>
          </ac:spMkLst>
        </pc:spChg>
      </pc:sldChg>
    </pc:docChg>
  </pc:docChgLst>
  <pc:docChgLst>
    <pc:chgData name="Courtney Hodge (SHE/HER)" userId="S::cohodge@microsoft.com::fd0f4f80-3503-46b0-9736-ea9e4a1a0578" providerId="AD" clId="Web-{ACEDFFA0-29BF-E20B-DFD1-BBC8E00D451C}"/>
    <pc:docChg chg="modSld">
      <pc:chgData name="Courtney Hodge (SHE/HER)" userId="S::cohodge@microsoft.com::fd0f4f80-3503-46b0-9736-ea9e4a1a0578" providerId="AD" clId="Web-{ACEDFFA0-29BF-E20B-DFD1-BBC8E00D451C}" dt="2024-06-07T17:32:45.247" v="69"/>
      <pc:docMkLst>
        <pc:docMk/>
      </pc:docMkLst>
      <pc:sldChg chg="modSp modNotes">
        <pc:chgData name="Courtney Hodge (SHE/HER)" userId="S::cohodge@microsoft.com::fd0f4f80-3503-46b0-9736-ea9e4a1a0578" providerId="AD" clId="Web-{ACEDFFA0-29BF-E20B-DFD1-BBC8E00D451C}" dt="2024-06-07T17:32:45.247" v="69"/>
        <pc:sldMkLst>
          <pc:docMk/>
          <pc:sldMk cId="1652086959" sldId="2147481363"/>
        </pc:sldMkLst>
        <pc:spChg chg="mod">
          <ac:chgData name="Courtney Hodge (SHE/HER)" userId="S::cohodge@microsoft.com::fd0f4f80-3503-46b0-9736-ea9e4a1a0578" providerId="AD" clId="Web-{ACEDFFA0-29BF-E20B-DFD1-BBC8E00D451C}" dt="2024-06-07T17:32:45.247" v="69"/>
          <ac:spMkLst>
            <pc:docMk/>
            <pc:sldMk cId="1652086959" sldId="2147481363"/>
            <ac:spMk id="214" creationId="{C473F5BE-DC2D-9DEE-E73E-7DAC6C3EDB88}"/>
          </ac:spMkLst>
        </pc:spChg>
      </pc:sldChg>
      <pc:sldChg chg="modSp modNotes">
        <pc:chgData name="Courtney Hodge (SHE/HER)" userId="S::cohodge@microsoft.com::fd0f4f80-3503-46b0-9736-ea9e4a1a0578" providerId="AD" clId="Web-{ACEDFFA0-29BF-E20B-DFD1-BBC8E00D451C}" dt="2024-06-07T17:32:45.247" v="69"/>
        <pc:sldMkLst>
          <pc:docMk/>
          <pc:sldMk cId="1766027561" sldId="2147481710"/>
        </pc:sldMkLst>
        <pc:spChg chg="mod">
          <ac:chgData name="Courtney Hodge (SHE/HER)" userId="S::cohodge@microsoft.com::fd0f4f80-3503-46b0-9736-ea9e4a1a0578" providerId="AD" clId="Web-{ACEDFFA0-29BF-E20B-DFD1-BBC8E00D451C}" dt="2024-06-07T17:32:45.247" v="69"/>
          <ac:spMkLst>
            <pc:docMk/>
            <pc:sldMk cId="1766027561" sldId="2147481710"/>
            <ac:spMk id="231" creationId="{B1222757-A9BC-43A8-0A3E-B78FD46F019D}"/>
          </ac:spMkLst>
        </pc:spChg>
      </pc:sldChg>
      <pc:sldChg chg="modSp modNotes">
        <pc:chgData name="Courtney Hodge (SHE/HER)" userId="S::cohodge@microsoft.com::fd0f4f80-3503-46b0-9736-ea9e4a1a0578" providerId="AD" clId="Web-{ACEDFFA0-29BF-E20B-DFD1-BBC8E00D451C}" dt="2024-06-07T17:32:17.730" v="68"/>
        <pc:sldMkLst>
          <pc:docMk/>
          <pc:sldMk cId="2560819266" sldId="2147481716"/>
        </pc:sldMkLst>
        <pc:spChg chg="mod">
          <ac:chgData name="Courtney Hodge (SHE/HER)" userId="S::cohodge@microsoft.com::fd0f4f80-3503-46b0-9736-ea9e4a1a0578" providerId="AD" clId="Web-{ACEDFFA0-29BF-E20B-DFD1-BBC8E00D451C}" dt="2024-06-07T17:32:17.730" v="68"/>
          <ac:spMkLst>
            <pc:docMk/>
            <pc:sldMk cId="2560819266" sldId="2147481716"/>
            <ac:spMk id="22" creationId="{ACD1A556-E28E-3510-2854-CD0AD4275D71}"/>
          </ac:spMkLst>
        </pc:spChg>
      </pc:sldChg>
      <pc:sldChg chg="modSp modNotes">
        <pc:chgData name="Courtney Hodge (SHE/HER)" userId="S::cohodge@microsoft.com::fd0f4f80-3503-46b0-9736-ea9e4a1a0578" providerId="AD" clId="Web-{ACEDFFA0-29BF-E20B-DFD1-BBC8E00D451C}" dt="2024-06-07T17:32:45.247" v="69"/>
        <pc:sldMkLst>
          <pc:docMk/>
          <pc:sldMk cId="3944343326" sldId="2147481719"/>
        </pc:sldMkLst>
        <pc:spChg chg="mod">
          <ac:chgData name="Courtney Hodge (SHE/HER)" userId="S::cohodge@microsoft.com::fd0f4f80-3503-46b0-9736-ea9e4a1a0578" providerId="AD" clId="Web-{ACEDFFA0-29BF-E20B-DFD1-BBC8E00D451C}" dt="2024-06-07T17:22:43.772" v="6" actId="20577"/>
          <ac:spMkLst>
            <pc:docMk/>
            <pc:sldMk cId="3944343326" sldId="2147481719"/>
            <ac:spMk id="2" creationId="{A39F46F5-6E5E-3E53-D695-09A74591DF5F}"/>
          </ac:spMkLst>
        </pc:spChg>
        <pc:spChg chg="mod">
          <ac:chgData name="Courtney Hodge (SHE/HER)" userId="S::cohodge@microsoft.com::fd0f4f80-3503-46b0-9736-ea9e4a1a0578" providerId="AD" clId="Web-{ACEDFFA0-29BF-E20B-DFD1-BBC8E00D451C}" dt="2024-06-07T17:32:45.247" v="69"/>
          <ac:spMkLst>
            <pc:docMk/>
            <pc:sldMk cId="3944343326" sldId="2147481719"/>
            <ac:spMk id="32" creationId="{8C783D7B-A97F-77AD-5879-D4C309B4D381}"/>
          </ac:spMkLst>
        </pc:spChg>
      </pc:sldChg>
      <pc:sldChg chg="modSp">
        <pc:chgData name="Courtney Hodge (SHE/HER)" userId="S::cohodge@microsoft.com::fd0f4f80-3503-46b0-9736-ea9e4a1a0578" providerId="AD" clId="Web-{ACEDFFA0-29BF-E20B-DFD1-BBC8E00D451C}" dt="2024-06-07T17:25:34.762" v="34" actId="20577"/>
        <pc:sldMkLst>
          <pc:docMk/>
          <pc:sldMk cId="1303313691" sldId="2147481734"/>
        </pc:sldMkLst>
        <pc:spChg chg="mod">
          <ac:chgData name="Courtney Hodge (SHE/HER)" userId="S::cohodge@microsoft.com::fd0f4f80-3503-46b0-9736-ea9e4a1a0578" providerId="AD" clId="Web-{ACEDFFA0-29BF-E20B-DFD1-BBC8E00D451C}" dt="2024-06-07T17:23:58.899" v="17" actId="20577"/>
          <ac:spMkLst>
            <pc:docMk/>
            <pc:sldMk cId="1303313691" sldId="2147481734"/>
            <ac:spMk id="5" creationId="{3C2088A0-CD34-7B6F-E8A7-3CC55A58FE80}"/>
          </ac:spMkLst>
        </pc:spChg>
        <pc:spChg chg="mod">
          <ac:chgData name="Courtney Hodge (SHE/HER)" userId="S::cohodge@microsoft.com::fd0f4f80-3503-46b0-9736-ea9e4a1a0578" providerId="AD" clId="Web-{ACEDFFA0-29BF-E20B-DFD1-BBC8E00D451C}" dt="2024-06-07T17:25:34.762" v="34" actId="20577"/>
          <ac:spMkLst>
            <pc:docMk/>
            <pc:sldMk cId="1303313691" sldId="2147481734"/>
            <ac:spMk id="8" creationId="{D3022B0E-4D5E-F4C0-29FF-598F68E435ED}"/>
          </ac:spMkLst>
        </pc:spChg>
      </pc:sldChg>
      <pc:sldChg chg="modSp">
        <pc:chgData name="Courtney Hodge (SHE/HER)" userId="S::cohodge@microsoft.com::fd0f4f80-3503-46b0-9736-ea9e4a1a0578" providerId="AD" clId="Web-{ACEDFFA0-29BF-E20B-DFD1-BBC8E00D451C}" dt="2024-06-07T17:32:17.730" v="68"/>
        <pc:sldMkLst>
          <pc:docMk/>
          <pc:sldMk cId="2014311137" sldId="2147481737"/>
        </pc:sldMkLst>
        <pc:spChg chg="mod">
          <ac:chgData name="Courtney Hodge (SHE/HER)" userId="S::cohodge@microsoft.com::fd0f4f80-3503-46b0-9736-ea9e4a1a0578" providerId="AD" clId="Web-{ACEDFFA0-29BF-E20B-DFD1-BBC8E00D451C}" dt="2024-06-07T17:32:17.730" v="68"/>
          <ac:spMkLst>
            <pc:docMk/>
            <pc:sldMk cId="2014311137" sldId="2147481737"/>
            <ac:spMk id="8" creationId="{D3022B0E-4D5E-F4C0-29FF-598F68E435ED}"/>
          </ac:spMkLst>
        </pc:spChg>
      </pc:sldChg>
      <pc:sldChg chg="modSp modNotes">
        <pc:chgData name="Courtney Hodge (SHE/HER)" userId="S::cohodge@microsoft.com::fd0f4f80-3503-46b0-9736-ea9e4a1a0578" providerId="AD" clId="Web-{ACEDFFA0-29BF-E20B-DFD1-BBC8E00D451C}" dt="2024-06-07T17:32:17.730" v="68"/>
        <pc:sldMkLst>
          <pc:docMk/>
          <pc:sldMk cId="2840982289" sldId="2147481739"/>
        </pc:sldMkLst>
        <pc:spChg chg="mod">
          <ac:chgData name="Courtney Hodge (SHE/HER)" userId="S::cohodge@microsoft.com::fd0f4f80-3503-46b0-9736-ea9e4a1a0578" providerId="AD" clId="Web-{ACEDFFA0-29BF-E20B-DFD1-BBC8E00D451C}" dt="2024-06-07T17:32:17.730" v="68"/>
          <ac:spMkLst>
            <pc:docMk/>
            <pc:sldMk cId="2840982289" sldId="2147481739"/>
            <ac:spMk id="5" creationId="{3C2088A0-CD34-7B6F-E8A7-3CC55A58FE80}"/>
          </ac:spMkLst>
        </pc:spChg>
      </pc:sldChg>
      <pc:sldChg chg="addSp delSp modSp">
        <pc:chgData name="Courtney Hodge (SHE/HER)" userId="S::cohodge@microsoft.com::fd0f4f80-3503-46b0-9736-ea9e4a1a0578" providerId="AD" clId="Web-{ACEDFFA0-29BF-E20B-DFD1-BBC8E00D451C}" dt="2024-06-07T17:26:54.859" v="36"/>
        <pc:sldMkLst>
          <pc:docMk/>
          <pc:sldMk cId="345233150" sldId="2147481748"/>
        </pc:sldMkLst>
        <pc:picChg chg="add mod">
          <ac:chgData name="Courtney Hodge (SHE/HER)" userId="S::cohodge@microsoft.com::fd0f4f80-3503-46b0-9736-ea9e4a1a0578" providerId="AD" clId="Web-{ACEDFFA0-29BF-E20B-DFD1-BBC8E00D451C}" dt="2024-06-07T17:26:54.859" v="36"/>
          <ac:picMkLst>
            <pc:docMk/>
            <pc:sldMk cId="345233150" sldId="2147481748"/>
            <ac:picMk id="2" creationId="{FBB39A13-203B-591E-47C4-DCC120070DB9}"/>
          </ac:picMkLst>
        </pc:picChg>
        <pc:picChg chg="del">
          <ac:chgData name="Courtney Hodge (SHE/HER)" userId="S::cohodge@microsoft.com::fd0f4f80-3503-46b0-9736-ea9e4a1a0578" providerId="AD" clId="Web-{ACEDFFA0-29BF-E20B-DFD1-BBC8E00D451C}" dt="2024-06-07T17:26:50.484" v="35"/>
          <ac:picMkLst>
            <pc:docMk/>
            <pc:sldMk cId="345233150" sldId="2147481748"/>
            <ac:picMk id="3" creationId="{BB828458-8FE7-1851-2E39-F962413AA144}"/>
          </ac:picMkLst>
        </pc:picChg>
      </pc:sldChg>
      <pc:sldChg chg="modSp">
        <pc:chgData name="Courtney Hodge (SHE/HER)" userId="S::cohodge@microsoft.com::fd0f4f80-3503-46b0-9736-ea9e4a1a0578" providerId="AD" clId="Web-{ACEDFFA0-29BF-E20B-DFD1-BBC8E00D451C}" dt="2024-06-07T17:32:45.247" v="69"/>
        <pc:sldMkLst>
          <pc:docMk/>
          <pc:sldMk cId="3122560275" sldId="2147481760"/>
        </pc:sldMkLst>
        <pc:spChg chg="mod">
          <ac:chgData name="Courtney Hodge (SHE/HER)" userId="S::cohodge@microsoft.com::fd0f4f80-3503-46b0-9736-ea9e4a1a0578" providerId="AD" clId="Web-{ACEDFFA0-29BF-E20B-DFD1-BBC8E00D451C}" dt="2024-06-07T17:32:45.247" v="69"/>
          <ac:spMkLst>
            <pc:docMk/>
            <pc:sldMk cId="3122560275" sldId="2147481760"/>
            <ac:spMk id="107" creationId="{1F693E89-AC5A-6867-D219-85F2391AB76A}"/>
          </ac:spMkLst>
        </pc:spChg>
      </pc:sldChg>
      <pc:sldChg chg="modSp">
        <pc:chgData name="Courtney Hodge (SHE/HER)" userId="S::cohodge@microsoft.com::fd0f4f80-3503-46b0-9736-ea9e4a1a0578" providerId="AD" clId="Web-{ACEDFFA0-29BF-E20B-DFD1-BBC8E00D451C}" dt="2024-06-07T17:32:14.933" v="67" actId="20577"/>
        <pc:sldMkLst>
          <pc:docMk/>
          <pc:sldMk cId="3173285146" sldId="2147481765"/>
        </pc:sldMkLst>
        <pc:spChg chg="mod">
          <ac:chgData name="Courtney Hodge (SHE/HER)" userId="S::cohodge@microsoft.com::fd0f4f80-3503-46b0-9736-ea9e4a1a0578" providerId="AD" clId="Web-{ACEDFFA0-29BF-E20B-DFD1-BBC8E00D451C}" dt="2024-06-07T17:32:14.933" v="67" actId="20577"/>
          <ac:spMkLst>
            <pc:docMk/>
            <pc:sldMk cId="3173285146" sldId="2147481765"/>
            <ac:spMk id="5" creationId="{3C2088A0-CD34-7B6F-E8A7-3CC55A58FE80}"/>
          </ac:spMkLst>
        </pc:spChg>
      </pc:sldChg>
      <pc:sldChg chg="modSp modNotes">
        <pc:chgData name="Courtney Hodge (SHE/HER)" userId="S::cohodge@microsoft.com::fd0f4f80-3503-46b0-9736-ea9e4a1a0578" providerId="AD" clId="Web-{ACEDFFA0-29BF-E20B-DFD1-BBC8E00D451C}" dt="2024-06-07T17:32:17.730" v="68"/>
        <pc:sldMkLst>
          <pc:docMk/>
          <pc:sldMk cId="3555226112" sldId="2147481767"/>
        </pc:sldMkLst>
        <pc:spChg chg="mod">
          <ac:chgData name="Courtney Hodge (SHE/HER)" userId="S::cohodge@microsoft.com::fd0f4f80-3503-46b0-9736-ea9e4a1a0578" providerId="AD" clId="Web-{ACEDFFA0-29BF-E20B-DFD1-BBC8E00D451C}" dt="2024-06-07T17:32:17.730" v="68"/>
          <ac:spMkLst>
            <pc:docMk/>
            <pc:sldMk cId="3555226112" sldId="2147481767"/>
            <ac:spMk id="5" creationId="{3C2088A0-CD34-7B6F-E8A7-3CC55A58FE80}"/>
          </ac:spMkLst>
        </pc:spChg>
      </pc:sldChg>
      <pc:sldChg chg="modSp">
        <pc:chgData name="Courtney Hodge (SHE/HER)" userId="S::cohodge@microsoft.com::fd0f4f80-3503-46b0-9736-ea9e4a1a0578" providerId="AD" clId="Web-{ACEDFFA0-29BF-E20B-DFD1-BBC8E00D451C}" dt="2024-06-07T17:32:17.730" v="68"/>
        <pc:sldMkLst>
          <pc:docMk/>
          <pc:sldMk cId="3853851686" sldId="2147481768"/>
        </pc:sldMkLst>
        <pc:spChg chg="mod">
          <ac:chgData name="Courtney Hodge (SHE/HER)" userId="S::cohodge@microsoft.com::fd0f4f80-3503-46b0-9736-ea9e4a1a0578" providerId="AD" clId="Web-{ACEDFFA0-29BF-E20B-DFD1-BBC8E00D451C}" dt="2024-06-07T17:23:04.131" v="11" actId="20577"/>
          <ac:spMkLst>
            <pc:docMk/>
            <pc:sldMk cId="3853851686" sldId="2147481768"/>
            <ac:spMk id="5" creationId="{3C2088A0-CD34-7B6F-E8A7-3CC55A58FE80}"/>
          </ac:spMkLst>
        </pc:spChg>
        <pc:spChg chg="mod">
          <ac:chgData name="Courtney Hodge (SHE/HER)" userId="S::cohodge@microsoft.com::fd0f4f80-3503-46b0-9736-ea9e4a1a0578" providerId="AD" clId="Web-{ACEDFFA0-29BF-E20B-DFD1-BBC8E00D451C}" dt="2024-06-07T17:32:17.730" v="68"/>
          <ac:spMkLst>
            <pc:docMk/>
            <pc:sldMk cId="3853851686" sldId="2147481768"/>
            <ac:spMk id="8" creationId="{D3022B0E-4D5E-F4C0-29FF-598F68E435ED}"/>
          </ac:spMkLst>
        </pc:spChg>
      </pc:sldChg>
      <pc:sldChg chg="modSp">
        <pc:chgData name="Courtney Hodge (SHE/HER)" userId="S::cohodge@microsoft.com::fd0f4f80-3503-46b0-9736-ea9e4a1a0578" providerId="AD" clId="Web-{ACEDFFA0-29BF-E20B-DFD1-BBC8E00D451C}" dt="2024-06-07T17:32:17.730" v="68"/>
        <pc:sldMkLst>
          <pc:docMk/>
          <pc:sldMk cId="643724205" sldId="2147481770"/>
        </pc:sldMkLst>
        <pc:spChg chg="mod">
          <ac:chgData name="Courtney Hodge (SHE/HER)" userId="S::cohodge@microsoft.com::fd0f4f80-3503-46b0-9736-ea9e4a1a0578" providerId="AD" clId="Web-{ACEDFFA0-29BF-E20B-DFD1-BBC8E00D451C}" dt="2024-06-07T17:32:17.730" v="68"/>
          <ac:spMkLst>
            <pc:docMk/>
            <pc:sldMk cId="643724205" sldId="2147481770"/>
            <ac:spMk id="5" creationId="{3C2088A0-CD34-7B6F-E8A7-3CC55A58FE80}"/>
          </ac:spMkLst>
        </pc:spChg>
        <pc:spChg chg="mod">
          <ac:chgData name="Courtney Hodge (SHE/HER)" userId="S::cohodge@microsoft.com::fd0f4f80-3503-46b0-9736-ea9e4a1a0578" providerId="AD" clId="Web-{ACEDFFA0-29BF-E20B-DFD1-BBC8E00D451C}" dt="2024-06-07T17:28:20.581" v="47" actId="20577"/>
          <ac:spMkLst>
            <pc:docMk/>
            <pc:sldMk cId="643724205" sldId="2147481770"/>
            <ac:spMk id="8" creationId="{D3022B0E-4D5E-F4C0-29FF-598F68E435ED}"/>
          </ac:spMkLst>
        </pc:spChg>
      </pc:sldChg>
      <pc:sldChg chg="addSp delSp modSp">
        <pc:chgData name="Courtney Hodge (SHE/HER)" userId="S::cohodge@microsoft.com::fd0f4f80-3503-46b0-9736-ea9e4a1a0578" providerId="AD" clId="Web-{ACEDFFA0-29BF-E20B-DFD1-BBC8E00D451C}" dt="2024-06-07T17:31:05.556" v="64"/>
        <pc:sldMkLst>
          <pc:docMk/>
          <pc:sldMk cId="4278987082" sldId="2147481771"/>
        </pc:sldMkLst>
        <pc:picChg chg="add mod">
          <ac:chgData name="Courtney Hodge (SHE/HER)" userId="S::cohodge@microsoft.com::fd0f4f80-3503-46b0-9736-ea9e4a1a0578" providerId="AD" clId="Web-{ACEDFFA0-29BF-E20B-DFD1-BBC8E00D451C}" dt="2024-06-07T17:31:05.556" v="64"/>
          <ac:picMkLst>
            <pc:docMk/>
            <pc:sldMk cId="4278987082" sldId="2147481771"/>
            <ac:picMk id="2" creationId="{51ABCD1A-497D-9406-E439-EBD944E63515}"/>
          </ac:picMkLst>
        </pc:picChg>
        <pc:picChg chg="del">
          <ac:chgData name="Courtney Hodge (SHE/HER)" userId="S::cohodge@microsoft.com::fd0f4f80-3503-46b0-9736-ea9e4a1a0578" providerId="AD" clId="Web-{ACEDFFA0-29BF-E20B-DFD1-BBC8E00D451C}" dt="2024-06-07T17:29:02.645" v="48"/>
          <ac:picMkLst>
            <pc:docMk/>
            <pc:sldMk cId="4278987082" sldId="2147481771"/>
            <ac:picMk id="3" creationId="{28B13671-459B-9079-67D2-74EFD5AF67A4}"/>
          </ac:picMkLst>
        </pc:picChg>
        <pc:picChg chg="add mod">
          <ac:chgData name="Courtney Hodge (SHE/HER)" userId="S::cohodge@microsoft.com::fd0f4f80-3503-46b0-9736-ea9e4a1a0578" providerId="AD" clId="Web-{ACEDFFA0-29BF-E20B-DFD1-BBC8E00D451C}" dt="2024-06-07T17:30:47.290" v="63"/>
          <ac:picMkLst>
            <pc:docMk/>
            <pc:sldMk cId="4278987082" sldId="2147481771"/>
            <ac:picMk id="5" creationId="{C159DC4D-6D59-2B26-27BC-1169C2AEA494}"/>
          </ac:picMkLst>
        </pc:picChg>
      </pc:sldChg>
      <pc:sldChg chg="modSp">
        <pc:chgData name="Courtney Hodge (SHE/HER)" userId="S::cohodge@microsoft.com::fd0f4f80-3503-46b0-9736-ea9e4a1a0578" providerId="AD" clId="Web-{ACEDFFA0-29BF-E20B-DFD1-BBC8E00D451C}" dt="2024-06-07T17:32:17.730" v="68"/>
        <pc:sldMkLst>
          <pc:docMk/>
          <pc:sldMk cId="1443693256" sldId="2147481772"/>
        </pc:sldMkLst>
        <pc:spChg chg="mod">
          <ac:chgData name="Courtney Hodge (SHE/HER)" userId="S::cohodge@microsoft.com::fd0f4f80-3503-46b0-9736-ea9e4a1a0578" providerId="AD" clId="Web-{ACEDFFA0-29BF-E20B-DFD1-BBC8E00D451C}" dt="2024-06-07T17:32:17.730" v="68"/>
          <ac:spMkLst>
            <pc:docMk/>
            <pc:sldMk cId="1443693256" sldId="2147481772"/>
            <ac:spMk id="5" creationId="{3C2088A0-CD34-7B6F-E8A7-3CC55A58FE80}"/>
          </ac:spMkLst>
        </pc:spChg>
        <pc:spChg chg="mod">
          <ac:chgData name="Courtney Hodge (SHE/HER)" userId="S::cohodge@microsoft.com::fd0f4f80-3503-46b0-9736-ea9e4a1a0578" providerId="AD" clId="Web-{ACEDFFA0-29BF-E20B-DFD1-BBC8E00D451C}" dt="2024-06-07T17:32:17.730" v="68"/>
          <ac:spMkLst>
            <pc:docMk/>
            <pc:sldMk cId="1443693256" sldId="2147481772"/>
            <ac:spMk id="8" creationId="{D3022B0E-4D5E-F4C0-29FF-598F68E435ED}"/>
          </ac:spMkLst>
        </pc:spChg>
      </pc:sldChg>
      <pc:sldChg chg="modSp modNotes">
        <pc:chgData name="Courtney Hodge (SHE/HER)" userId="S::cohodge@microsoft.com::fd0f4f80-3503-46b0-9736-ea9e4a1a0578" providerId="AD" clId="Web-{ACEDFFA0-29BF-E20B-DFD1-BBC8E00D451C}" dt="2024-06-07T17:32:17.730" v="68"/>
        <pc:sldMkLst>
          <pc:docMk/>
          <pc:sldMk cId="3689334686" sldId="2147481774"/>
        </pc:sldMkLst>
        <pc:spChg chg="mod">
          <ac:chgData name="Courtney Hodge (SHE/HER)" userId="S::cohodge@microsoft.com::fd0f4f80-3503-46b0-9736-ea9e4a1a0578" providerId="AD" clId="Web-{ACEDFFA0-29BF-E20B-DFD1-BBC8E00D451C}" dt="2024-06-07T17:32:17.730" v="68"/>
          <ac:spMkLst>
            <pc:docMk/>
            <pc:sldMk cId="3689334686" sldId="2147481774"/>
            <ac:spMk id="5" creationId="{3C2088A0-CD34-7B6F-E8A7-3CC55A58FE80}"/>
          </ac:spMkLst>
        </pc:spChg>
      </pc:sldChg>
      <pc:sldChg chg="modSp modNotes">
        <pc:chgData name="Courtney Hodge (SHE/HER)" userId="S::cohodge@microsoft.com::fd0f4f80-3503-46b0-9736-ea9e4a1a0578" providerId="AD" clId="Web-{ACEDFFA0-29BF-E20B-DFD1-BBC8E00D451C}" dt="2024-06-07T17:32:17.730" v="68"/>
        <pc:sldMkLst>
          <pc:docMk/>
          <pc:sldMk cId="2751612535" sldId="2147481775"/>
        </pc:sldMkLst>
        <pc:spChg chg="mod">
          <ac:chgData name="Courtney Hodge (SHE/HER)" userId="S::cohodge@microsoft.com::fd0f4f80-3503-46b0-9736-ea9e4a1a0578" providerId="AD" clId="Web-{ACEDFFA0-29BF-E20B-DFD1-BBC8E00D451C}" dt="2024-06-07T17:32:17.730" v="68"/>
          <ac:spMkLst>
            <pc:docMk/>
            <pc:sldMk cId="2751612535" sldId="2147481775"/>
            <ac:spMk id="5" creationId="{3C2088A0-CD34-7B6F-E8A7-3CC55A58FE80}"/>
          </ac:spMkLst>
        </pc:spChg>
      </pc:sldChg>
      <pc:sldChg chg="modSp modNotes">
        <pc:chgData name="Courtney Hodge (SHE/HER)" userId="S::cohodge@microsoft.com::fd0f4f80-3503-46b0-9736-ea9e4a1a0578" providerId="AD" clId="Web-{ACEDFFA0-29BF-E20B-DFD1-BBC8E00D451C}" dt="2024-06-07T17:32:17.730" v="68"/>
        <pc:sldMkLst>
          <pc:docMk/>
          <pc:sldMk cId="3457444981" sldId="2147481776"/>
        </pc:sldMkLst>
        <pc:spChg chg="mod">
          <ac:chgData name="Courtney Hodge (SHE/HER)" userId="S::cohodge@microsoft.com::fd0f4f80-3503-46b0-9736-ea9e4a1a0578" providerId="AD" clId="Web-{ACEDFFA0-29BF-E20B-DFD1-BBC8E00D451C}" dt="2024-06-07T17:32:17.730" v="68"/>
          <ac:spMkLst>
            <pc:docMk/>
            <pc:sldMk cId="3457444981" sldId="2147481776"/>
            <ac:spMk id="5" creationId="{3C2088A0-CD34-7B6F-E8A7-3CC55A58FE80}"/>
          </ac:spMkLst>
        </pc:spChg>
      </pc:sldChg>
    </pc:docChg>
  </pc:docChgLst>
  <pc:docChgLst>
    <pc:chgData name="Danny Pigini" userId="6d65634a-184b-4691-b656-02f0948c1632" providerId="ADAL" clId="{2EE9C00B-C484-438A-B767-9626C505D9BD}"/>
    <pc:docChg chg="modSld sldOrd">
      <pc:chgData name="Danny Pigini" userId="6d65634a-184b-4691-b656-02f0948c1632" providerId="ADAL" clId="{2EE9C00B-C484-438A-B767-9626C505D9BD}" dt="2024-05-24T16:45:41.823" v="1"/>
      <pc:docMkLst>
        <pc:docMk/>
      </pc:docMkLst>
      <pc:sldChg chg="ord">
        <pc:chgData name="Danny Pigini" userId="6d65634a-184b-4691-b656-02f0948c1632" providerId="ADAL" clId="{2EE9C00B-C484-438A-B767-9626C505D9BD}" dt="2024-05-24T16:45:41.823" v="1"/>
        <pc:sldMkLst>
          <pc:docMk/>
          <pc:sldMk cId="1054298679" sldId="2147481758"/>
        </pc:sldMkLst>
      </pc:sldChg>
    </pc:docChg>
  </pc:docChgLst>
  <pc:docChgLst>
    <pc:chgData name="CHRISTINA MACCHIAROLA" userId="d64b963e-ef67-418a-9c48-6f30a932d32d" providerId="ADAL" clId="{9F3BA82C-929C-460D-9FB4-4C376F429474}"/>
    <pc:docChg chg="modSld">
      <pc:chgData name="CHRISTINA MACCHIAROLA" userId="d64b963e-ef67-418a-9c48-6f30a932d32d" providerId="ADAL" clId="{9F3BA82C-929C-460D-9FB4-4C376F429474}" dt="2024-05-24T20:45:06.617" v="16" actId="20577"/>
      <pc:docMkLst>
        <pc:docMk/>
      </pc:docMkLst>
      <pc:sldChg chg="delCm">
        <pc:chgData name="CHRISTINA MACCHIAROLA" userId="d64b963e-ef67-418a-9c48-6f30a932d32d" providerId="ADAL" clId="{9F3BA82C-929C-460D-9FB4-4C376F429474}" dt="2024-05-24T20:35:46.575" v="0"/>
        <pc:sldMkLst>
          <pc:docMk/>
          <pc:sldMk cId="3847080809" sldId="305"/>
        </pc:sldMkLst>
        <pc:extLst>
          <p:ext xmlns:p="http://schemas.openxmlformats.org/presentationml/2006/main" uri="{D6D511B9-2390-475A-947B-AFAB55BFBCF1}">
            <pc226:cmChg xmlns:pc226="http://schemas.microsoft.com/office/powerpoint/2022/06/main/command" chg="del">
              <pc226:chgData name="CHRISTINA MACCHIAROLA" userId="d64b963e-ef67-418a-9c48-6f30a932d32d" providerId="ADAL" clId="{9F3BA82C-929C-460D-9FB4-4C376F429474}" dt="2024-05-24T20:35:46.575" v="0"/>
              <pc2:cmMkLst xmlns:pc2="http://schemas.microsoft.com/office/powerpoint/2019/9/main/command">
                <pc:docMk/>
                <pc:sldMk cId="3847080809" sldId="305"/>
                <pc2:cmMk id="{5692175C-15FA-462D-9407-F0BBC39D548A}"/>
              </pc2:cmMkLst>
            </pc226:cmChg>
          </p:ext>
        </pc:extLst>
      </pc:sldChg>
      <pc:sldChg chg="modSp mod">
        <pc:chgData name="CHRISTINA MACCHIAROLA" userId="d64b963e-ef67-418a-9c48-6f30a932d32d" providerId="ADAL" clId="{9F3BA82C-929C-460D-9FB4-4C376F429474}" dt="2024-05-24T20:45:06.617" v="16" actId="20577"/>
        <pc:sldMkLst>
          <pc:docMk/>
          <pc:sldMk cId="1766027561" sldId="2147481710"/>
        </pc:sldMkLst>
        <pc:spChg chg="mod">
          <ac:chgData name="CHRISTINA MACCHIAROLA" userId="d64b963e-ef67-418a-9c48-6f30a932d32d" providerId="ADAL" clId="{9F3BA82C-929C-460D-9FB4-4C376F429474}" dt="2024-05-24T20:45:06.617" v="16" actId="20577"/>
          <ac:spMkLst>
            <pc:docMk/>
            <pc:sldMk cId="1766027561" sldId="2147481710"/>
            <ac:spMk id="278" creationId="{ED2C7CED-19A0-547D-4C53-02CCA285EFB8}"/>
          </ac:spMkLst>
        </pc:spChg>
        <pc:spChg chg="mod">
          <ac:chgData name="CHRISTINA MACCHIAROLA" userId="d64b963e-ef67-418a-9c48-6f30a932d32d" providerId="ADAL" clId="{9F3BA82C-929C-460D-9FB4-4C376F429474}" dt="2024-05-24T20:44:56.459" v="8" actId="20577"/>
          <ac:spMkLst>
            <pc:docMk/>
            <pc:sldMk cId="1766027561" sldId="2147481710"/>
            <ac:spMk id="425" creationId="{A0D4114B-C7B8-AEDC-22BA-64713BFED60F}"/>
          </ac:spMkLst>
        </pc:spChg>
      </pc:sldChg>
    </pc:docChg>
  </pc:docChgLst>
  <pc:docChgLst>
    <pc:chgData name="Courtney Hodge (SHE/HER)" userId="S::cohodge@microsoft.com::fd0f4f80-3503-46b0-9736-ea9e4a1a0578" providerId="AD" clId="Web-{D3029C74-18C6-A573-7B26-B68BE51F37B8}"/>
    <pc:docChg chg="modSld sldOrd">
      <pc:chgData name="Courtney Hodge (SHE/HER)" userId="S::cohodge@microsoft.com::fd0f4f80-3503-46b0-9736-ea9e4a1a0578" providerId="AD" clId="Web-{D3029C74-18C6-A573-7B26-B68BE51F37B8}" dt="2024-06-14T04:26:30.494" v="319"/>
      <pc:docMkLst>
        <pc:docMk/>
      </pc:docMkLst>
      <pc:sldChg chg="ord">
        <pc:chgData name="Courtney Hodge (SHE/HER)" userId="S::cohodge@microsoft.com::fd0f4f80-3503-46b0-9736-ea9e4a1a0578" providerId="AD" clId="Web-{D3029C74-18C6-A573-7B26-B68BE51F37B8}" dt="2024-06-14T04:06:55.703" v="1"/>
        <pc:sldMkLst>
          <pc:docMk/>
          <pc:sldMk cId="2730480919" sldId="2147479544"/>
        </pc:sldMkLst>
      </pc:sldChg>
      <pc:sldChg chg="modNotes">
        <pc:chgData name="Courtney Hodge (SHE/HER)" userId="S::cohodge@microsoft.com::fd0f4f80-3503-46b0-9736-ea9e4a1a0578" providerId="AD" clId="Web-{D3029C74-18C6-A573-7B26-B68BE51F37B8}" dt="2024-06-14T04:19:27.887" v="128"/>
        <pc:sldMkLst>
          <pc:docMk/>
          <pc:sldMk cId="345233150" sldId="2147481748"/>
        </pc:sldMkLst>
      </pc:sldChg>
      <pc:sldChg chg="modNotes">
        <pc:chgData name="Courtney Hodge (SHE/HER)" userId="S::cohodge@microsoft.com::fd0f4f80-3503-46b0-9736-ea9e4a1a0578" providerId="AD" clId="Web-{D3029C74-18C6-A573-7B26-B68BE51F37B8}" dt="2024-06-14T04:20:12.185" v="154"/>
        <pc:sldMkLst>
          <pc:docMk/>
          <pc:sldMk cId="2039285725" sldId="2147481749"/>
        </pc:sldMkLst>
      </pc:sldChg>
      <pc:sldChg chg="ord">
        <pc:chgData name="Courtney Hodge (SHE/HER)" userId="S::cohodge@microsoft.com::fd0f4f80-3503-46b0-9736-ea9e4a1a0578" providerId="AD" clId="Web-{D3029C74-18C6-A573-7B26-B68BE51F37B8}" dt="2024-06-14T04:06:55.703" v="0"/>
        <pc:sldMkLst>
          <pc:docMk/>
          <pc:sldMk cId="3291824484" sldId="2147481759"/>
        </pc:sldMkLst>
      </pc:sldChg>
      <pc:sldChg chg="modNotes">
        <pc:chgData name="Courtney Hodge (SHE/HER)" userId="S::cohodge@microsoft.com::fd0f4f80-3503-46b0-9736-ea9e4a1a0578" providerId="AD" clId="Web-{D3029C74-18C6-A573-7B26-B68BE51F37B8}" dt="2024-06-14T04:17:27.196" v="93"/>
        <pc:sldMkLst>
          <pc:docMk/>
          <pc:sldMk cId="3853851686" sldId="2147481768"/>
        </pc:sldMkLst>
      </pc:sldChg>
      <pc:sldChg chg="delCm modCm modNotes">
        <pc:chgData name="Courtney Hodge (SHE/HER)" userId="S::cohodge@microsoft.com::fd0f4f80-3503-46b0-9736-ea9e4a1a0578" providerId="AD" clId="Web-{D3029C74-18C6-A573-7B26-B68BE51F37B8}" dt="2024-06-14T04:20:44.468" v="169"/>
        <pc:sldMkLst>
          <pc:docMk/>
          <pc:sldMk cId="4278987082" sldId="2147481771"/>
        </pc:sldMkLst>
        <pc:extLst>
          <p:ext xmlns:p="http://schemas.openxmlformats.org/presentationml/2006/main" uri="{D6D511B9-2390-475A-947B-AFAB55BFBCF1}">
            <pc226:cmChg xmlns:pc226="http://schemas.microsoft.com/office/powerpoint/2022/06/main/command" chg="del mod">
              <pc226:chgData name="Courtney Hodge (SHE/HER)" userId="S::cohodge@microsoft.com::fd0f4f80-3503-46b0-9736-ea9e4a1a0578" providerId="AD" clId="Web-{D3029C74-18C6-A573-7B26-B68BE51F37B8}" dt="2024-06-14T04:12:36.979" v="17"/>
              <pc2:cmMkLst xmlns:pc2="http://schemas.microsoft.com/office/powerpoint/2019/9/main/command">
                <pc:docMk/>
                <pc:sldMk cId="4278987082" sldId="2147481771"/>
                <pc2:cmMk id="{B0AAB53E-467F-435B-AAA2-73A71B04259A}"/>
              </pc2:cmMkLst>
            </pc226:cmChg>
          </p:ext>
        </pc:extLst>
      </pc:sldChg>
      <pc:sldChg chg="modSp">
        <pc:chgData name="Courtney Hodge (SHE/HER)" userId="S::cohodge@microsoft.com::fd0f4f80-3503-46b0-9736-ea9e4a1a0578" providerId="AD" clId="Web-{D3029C74-18C6-A573-7B26-B68BE51F37B8}" dt="2024-06-14T04:08:33.472" v="7" actId="20577"/>
        <pc:sldMkLst>
          <pc:docMk/>
          <pc:sldMk cId="1443693256" sldId="2147481772"/>
        </pc:sldMkLst>
        <pc:spChg chg="mod">
          <ac:chgData name="Courtney Hodge (SHE/HER)" userId="S::cohodge@microsoft.com::fd0f4f80-3503-46b0-9736-ea9e4a1a0578" providerId="AD" clId="Web-{D3029C74-18C6-A573-7B26-B68BE51F37B8}" dt="2024-06-14T04:08:19.174" v="5" actId="20577"/>
          <ac:spMkLst>
            <pc:docMk/>
            <pc:sldMk cId="1443693256" sldId="2147481772"/>
            <ac:spMk id="5" creationId="{3C2088A0-CD34-7B6F-E8A7-3CC55A58FE80}"/>
          </ac:spMkLst>
        </pc:spChg>
        <pc:spChg chg="mod">
          <ac:chgData name="Courtney Hodge (SHE/HER)" userId="S::cohodge@microsoft.com::fd0f4f80-3503-46b0-9736-ea9e4a1a0578" providerId="AD" clId="Web-{D3029C74-18C6-A573-7B26-B68BE51F37B8}" dt="2024-06-14T04:08:33.472" v="7" actId="20577"/>
          <ac:spMkLst>
            <pc:docMk/>
            <pc:sldMk cId="1443693256" sldId="2147481772"/>
            <ac:spMk id="8" creationId="{D3022B0E-4D5E-F4C0-29FF-598F68E435ED}"/>
          </ac:spMkLst>
        </pc:spChg>
      </pc:sldChg>
      <pc:sldChg chg="addSp delSp modSp modNotes">
        <pc:chgData name="Courtney Hodge (SHE/HER)" userId="S::cohodge@microsoft.com::fd0f4f80-3503-46b0-9736-ea9e4a1a0578" providerId="AD" clId="Web-{D3029C74-18C6-A573-7B26-B68BE51F37B8}" dt="2024-06-14T04:21:34.500" v="191"/>
        <pc:sldMkLst>
          <pc:docMk/>
          <pc:sldMk cId="2051974702" sldId="2147481773"/>
        </pc:sldMkLst>
        <pc:picChg chg="add mod">
          <ac:chgData name="Courtney Hodge (SHE/HER)" userId="S::cohodge@microsoft.com::fd0f4f80-3503-46b0-9736-ea9e4a1a0578" providerId="AD" clId="Web-{D3029C74-18C6-A573-7B26-B68BE51F37B8}" dt="2024-06-14T04:11:22.680" v="15"/>
          <ac:picMkLst>
            <pc:docMk/>
            <pc:sldMk cId="2051974702" sldId="2147481773"/>
            <ac:picMk id="2" creationId="{75A5AA85-1740-69C0-1EF1-372BBE938D4B}"/>
          </ac:picMkLst>
        </pc:picChg>
        <pc:picChg chg="del">
          <ac:chgData name="Courtney Hodge (SHE/HER)" userId="S::cohodge@microsoft.com::fd0f4f80-3503-46b0-9736-ea9e4a1a0578" providerId="AD" clId="Web-{D3029C74-18C6-A573-7B26-B68BE51F37B8}" dt="2024-06-14T04:10:50.117" v="9"/>
          <ac:picMkLst>
            <pc:docMk/>
            <pc:sldMk cId="2051974702" sldId="2147481773"/>
            <ac:picMk id="3" creationId="{7651FB33-A13E-0909-824B-587BDAC6894E}"/>
          </ac:picMkLst>
        </pc:picChg>
        <pc:picChg chg="del">
          <ac:chgData name="Courtney Hodge (SHE/HER)" userId="S::cohodge@microsoft.com::fd0f4f80-3503-46b0-9736-ea9e4a1a0578" providerId="AD" clId="Web-{D3029C74-18C6-A573-7B26-B68BE51F37B8}" dt="2024-06-14T04:10:58.648" v="11"/>
          <ac:picMkLst>
            <pc:docMk/>
            <pc:sldMk cId="2051974702" sldId="2147481773"/>
            <ac:picMk id="5" creationId="{EE4CA50D-F97A-8690-74DA-B5D7970C9A5E}"/>
          </ac:picMkLst>
        </pc:picChg>
      </pc:sldChg>
      <pc:sldChg chg="modNotes">
        <pc:chgData name="Courtney Hodge (SHE/HER)" userId="S::cohodge@microsoft.com::fd0f4f80-3503-46b0-9736-ea9e4a1a0578" providerId="AD" clId="Web-{D3029C74-18C6-A573-7B26-B68BE51F37B8}" dt="2024-06-14T04:16:45.617" v="73"/>
        <pc:sldMkLst>
          <pc:docMk/>
          <pc:sldMk cId="2825995081" sldId="2147481778"/>
        </pc:sldMkLst>
      </pc:sldChg>
      <pc:sldChg chg="modNotes">
        <pc:chgData name="Courtney Hodge (SHE/HER)" userId="S::cohodge@microsoft.com::fd0f4f80-3503-46b0-9736-ea9e4a1a0578" providerId="AD" clId="Web-{D3029C74-18C6-A573-7B26-B68BE51F37B8}" dt="2024-06-14T04:18:59.746" v="116"/>
        <pc:sldMkLst>
          <pc:docMk/>
          <pc:sldMk cId="3967418002" sldId="2147481779"/>
        </pc:sldMkLst>
      </pc:sldChg>
      <pc:sldChg chg="modNotes">
        <pc:chgData name="Courtney Hodge (SHE/HER)" userId="S::cohodge@microsoft.com::fd0f4f80-3503-46b0-9736-ea9e4a1a0578" providerId="AD" clId="Web-{D3029C74-18C6-A573-7B26-B68BE51F37B8}" dt="2024-06-14T04:22:03.517" v="200"/>
        <pc:sldMkLst>
          <pc:docMk/>
          <pc:sldMk cId="3820441739" sldId="2147481780"/>
        </pc:sldMkLst>
      </pc:sldChg>
      <pc:sldChg chg="modNotes">
        <pc:chgData name="Courtney Hodge (SHE/HER)" userId="S::cohodge@microsoft.com::fd0f4f80-3503-46b0-9736-ea9e4a1a0578" providerId="AD" clId="Web-{D3029C74-18C6-A573-7B26-B68BE51F37B8}" dt="2024-06-14T04:22:55.175" v="231"/>
        <pc:sldMkLst>
          <pc:docMk/>
          <pc:sldMk cId="3190788626" sldId="2147481781"/>
        </pc:sldMkLst>
      </pc:sldChg>
      <pc:sldChg chg="modNotes">
        <pc:chgData name="Courtney Hodge (SHE/HER)" userId="S::cohodge@microsoft.com::fd0f4f80-3503-46b0-9736-ea9e4a1a0578" providerId="AD" clId="Web-{D3029C74-18C6-A573-7B26-B68BE51F37B8}" dt="2024-06-14T04:24:28.646" v="273"/>
        <pc:sldMkLst>
          <pc:docMk/>
          <pc:sldMk cId="808072935" sldId="2147481782"/>
        </pc:sldMkLst>
      </pc:sldChg>
      <pc:sldChg chg="modNotes">
        <pc:chgData name="Courtney Hodge (SHE/HER)" userId="S::cohodge@microsoft.com::fd0f4f80-3503-46b0-9736-ea9e4a1a0578" providerId="AD" clId="Web-{D3029C74-18C6-A573-7B26-B68BE51F37B8}" dt="2024-06-14T04:26:30.494" v="319"/>
        <pc:sldMkLst>
          <pc:docMk/>
          <pc:sldMk cId="3272597374" sldId="2147481783"/>
        </pc:sldMkLst>
      </pc:sldChg>
      <pc:sldChg chg="modNotes">
        <pc:chgData name="Courtney Hodge (SHE/HER)" userId="S::cohodge@microsoft.com::fd0f4f80-3503-46b0-9736-ea9e4a1a0578" providerId="AD" clId="Web-{D3029C74-18C6-A573-7B26-B68BE51F37B8}" dt="2024-06-14T04:25:27.695" v="291"/>
        <pc:sldMkLst>
          <pc:docMk/>
          <pc:sldMk cId="183508893" sldId="2147481784"/>
        </pc:sldMkLst>
      </pc:sldChg>
    </pc:docChg>
  </pc:docChgLst>
  <pc:docChgLst>
    <pc:chgData name="Courtney Hodge (SHE/HER)" userId="S::cohodge@microsoft.com::fd0f4f80-3503-46b0-9736-ea9e4a1a0578" providerId="AD" clId="Web-{CB41C902-5CF3-5E11-C46F-FC2D6D1C9457}"/>
    <pc:docChg chg="modSld">
      <pc:chgData name="Courtney Hodge (SHE/HER)" userId="S::cohodge@microsoft.com::fd0f4f80-3503-46b0-9736-ea9e4a1a0578" providerId="AD" clId="Web-{CB41C902-5CF3-5E11-C46F-FC2D6D1C9457}" dt="2024-06-05T13:23:25.901" v="3"/>
      <pc:docMkLst>
        <pc:docMk/>
      </pc:docMkLst>
      <pc:sldChg chg="addSp modSp">
        <pc:chgData name="Courtney Hodge (SHE/HER)" userId="S::cohodge@microsoft.com::fd0f4f80-3503-46b0-9736-ea9e4a1a0578" providerId="AD" clId="Web-{CB41C902-5CF3-5E11-C46F-FC2D6D1C9457}" dt="2024-06-05T13:23:25.901" v="3"/>
        <pc:sldMkLst>
          <pc:docMk/>
          <pc:sldMk cId="3847080809" sldId="305"/>
        </pc:sldMkLst>
        <pc:spChg chg="add">
          <ac:chgData name="Courtney Hodge (SHE/HER)" userId="S::cohodge@microsoft.com::fd0f4f80-3503-46b0-9736-ea9e4a1a0578" providerId="AD" clId="Web-{CB41C902-5CF3-5E11-C46F-FC2D6D1C9457}" dt="2024-06-05T13:23:25.901" v="3"/>
          <ac:spMkLst>
            <pc:docMk/>
            <pc:sldMk cId="3847080809" sldId="305"/>
            <ac:spMk id="5" creationId="{BA541E38-41C7-1D15-E5AA-0714B3C8C9D3}"/>
          </ac:spMkLst>
        </pc:spChg>
        <pc:picChg chg="add mod">
          <ac:chgData name="Courtney Hodge (SHE/HER)" userId="S::cohodge@microsoft.com::fd0f4f80-3503-46b0-9736-ea9e4a1a0578" providerId="AD" clId="Web-{CB41C902-5CF3-5E11-C46F-FC2D6D1C9457}" dt="2024-06-05T13:22:48.868" v="2" actId="14100"/>
          <ac:picMkLst>
            <pc:docMk/>
            <pc:sldMk cId="3847080809" sldId="305"/>
            <ac:picMk id="4" creationId="{3C4978EE-8A33-2AB5-6B0D-4A297C84DAFF}"/>
          </ac:picMkLst>
        </pc:picChg>
      </pc:sldChg>
    </pc:docChg>
  </pc:docChgLst>
  <pc:docChgLst>
    <pc:chgData name="Courtney Hodge (SHE/HER)" userId="S::cohodge@microsoft.com::fd0f4f80-3503-46b0-9736-ea9e4a1a0578" providerId="AD" clId="Web-{D3002641-F7AA-BE75-67D9-29EE78164523}"/>
    <pc:docChg chg="addSld modSld sldOrd modSection">
      <pc:chgData name="Courtney Hodge (SHE/HER)" userId="S::cohodge@microsoft.com::fd0f4f80-3503-46b0-9736-ea9e4a1a0578" providerId="AD" clId="Web-{D3002641-F7AA-BE75-67D9-29EE78164523}" dt="2024-05-15T21:35:09.375" v="153" actId="20577"/>
      <pc:docMkLst>
        <pc:docMk/>
      </pc:docMkLst>
      <pc:sldChg chg="modSp ord">
        <pc:chgData name="Courtney Hodge (SHE/HER)" userId="S::cohodge@microsoft.com::fd0f4f80-3503-46b0-9736-ea9e4a1a0578" providerId="AD" clId="Web-{D3002641-F7AA-BE75-67D9-29EE78164523}" dt="2024-05-15T21:21:06.779" v="115" actId="20577"/>
        <pc:sldMkLst>
          <pc:docMk/>
          <pc:sldMk cId="1374080102" sldId="2147481730"/>
        </pc:sldMkLst>
        <pc:spChg chg="mod">
          <ac:chgData name="Courtney Hodge (SHE/HER)" userId="S::cohodge@microsoft.com::fd0f4f80-3503-46b0-9736-ea9e4a1a0578" providerId="AD" clId="Web-{D3002641-F7AA-BE75-67D9-29EE78164523}" dt="2024-05-15T21:00:15.620" v="6" actId="20577"/>
          <ac:spMkLst>
            <pc:docMk/>
            <pc:sldMk cId="1374080102" sldId="2147481730"/>
            <ac:spMk id="4" creationId="{06078160-A05E-9EF1-DDCA-1FAC8E843DEB}"/>
          </ac:spMkLst>
        </pc:spChg>
        <pc:spChg chg="mod">
          <ac:chgData name="Courtney Hodge (SHE/HER)" userId="S::cohodge@microsoft.com::fd0f4f80-3503-46b0-9736-ea9e4a1a0578" providerId="AD" clId="Web-{D3002641-F7AA-BE75-67D9-29EE78164523}" dt="2024-05-15T21:20:57.920" v="114" actId="20577"/>
          <ac:spMkLst>
            <pc:docMk/>
            <pc:sldMk cId="1374080102" sldId="2147481730"/>
            <ac:spMk id="5" creationId="{3C2088A0-CD34-7B6F-E8A7-3CC55A58FE80}"/>
          </ac:spMkLst>
        </pc:spChg>
        <pc:spChg chg="mod">
          <ac:chgData name="Courtney Hodge (SHE/HER)" userId="S::cohodge@microsoft.com::fd0f4f80-3503-46b0-9736-ea9e4a1a0578" providerId="AD" clId="Web-{D3002641-F7AA-BE75-67D9-29EE78164523}" dt="2024-05-15T21:21:06.779" v="115" actId="20577"/>
          <ac:spMkLst>
            <pc:docMk/>
            <pc:sldMk cId="1374080102" sldId="2147481730"/>
            <ac:spMk id="8" creationId="{D3022B0E-4D5E-F4C0-29FF-598F68E435ED}"/>
          </ac:spMkLst>
        </pc:spChg>
      </pc:sldChg>
      <pc:sldChg chg="modSp add replId">
        <pc:chgData name="Courtney Hodge (SHE/HER)" userId="S::cohodge@microsoft.com::fd0f4f80-3503-46b0-9736-ea9e4a1a0578" providerId="AD" clId="Web-{D3002641-F7AA-BE75-67D9-29EE78164523}" dt="2024-05-15T21:21:21.280" v="117" actId="20577"/>
        <pc:sldMkLst>
          <pc:docMk/>
          <pc:sldMk cId="570071255" sldId="2147481731"/>
        </pc:sldMkLst>
        <pc:spChg chg="mod">
          <ac:chgData name="Courtney Hodge (SHE/HER)" userId="S::cohodge@microsoft.com::fd0f4f80-3503-46b0-9736-ea9e4a1a0578" providerId="AD" clId="Web-{D3002641-F7AA-BE75-67D9-29EE78164523}" dt="2024-05-15T21:19:41.963" v="99" actId="20577"/>
          <ac:spMkLst>
            <pc:docMk/>
            <pc:sldMk cId="570071255" sldId="2147481731"/>
            <ac:spMk id="4" creationId="{06078160-A05E-9EF1-DDCA-1FAC8E843DEB}"/>
          </ac:spMkLst>
        </pc:spChg>
        <pc:spChg chg="mod">
          <ac:chgData name="Courtney Hodge (SHE/HER)" userId="S::cohodge@microsoft.com::fd0f4f80-3503-46b0-9736-ea9e4a1a0578" providerId="AD" clId="Web-{D3002641-F7AA-BE75-67D9-29EE78164523}" dt="2024-05-15T21:21:15.123" v="116" actId="20577"/>
          <ac:spMkLst>
            <pc:docMk/>
            <pc:sldMk cId="570071255" sldId="2147481731"/>
            <ac:spMk id="5" creationId="{3C2088A0-CD34-7B6F-E8A7-3CC55A58FE80}"/>
          </ac:spMkLst>
        </pc:spChg>
        <pc:spChg chg="mod">
          <ac:chgData name="Courtney Hodge (SHE/HER)" userId="S::cohodge@microsoft.com::fd0f4f80-3503-46b0-9736-ea9e4a1a0578" providerId="AD" clId="Web-{D3002641-F7AA-BE75-67D9-29EE78164523}" dt="2024-05-15T21:21:21.280" v="117" actId="20577"/>
          <ac:spMkLst>
            <pc:docMk/>
            <pc:sldMk cId="570071255" sldId="2147481731"/>
            <ac:spMk id="8" creationId="{D3022B0E-4D5E-F4C0-29FF-598F68E435ED}"/>
          </ac:spMkLst>
        </pc:spChg>
      </pc:sldChg>
      <pc:sldChg chg="modSp add replId">
        <pc:chgData name="Courtney Hodge (SHE/HER)" userId="S::cohodge@microsoft.com::fd0f4f80-3503-46b0-9736-ea9e4a1a0578" providerId="AD" clId="Web-{D3002641-F7AA-BE75-67D9-29EE78164523}" dt="2024-05-15T21:35:09.375" v="153" actId="20577"/>
        <pc:sldMkLst>
          <pc:docMk/>
          <pc:sldMk cId="1910801826" sldId="2147481732"/>
        </pc:sldMkLst>
        <pc:spChg chg="mod">
          <ac:chgData name="Courtney Hodge (SHE/HER)" userId="S::cohodge@microsoft.com::fd0f4f80-3503-46b0-9736-ea9e4a1a0578" providerId="AD" clId="Web-{D3002641-F7AA-BE75-67D9-29EE78164523}" dt="2024-05-15T21:29:29.080" v="125" actId="20577"/>
          <ac:spMkLst>
            <pc:docMk/>
            <pc:sldMk cId="1910801826" sldId="2147481732"/>
            <ac:spMk id="4" creationId="{06078160-A05E-9EF1-DDCA-1FAC8E843DEB}"/>
          </ac:spMkLst>
        </pc:spChg>
        <pc:spChg chg="mod">
          <ac:chgData name="Courtney Hodge (SHE/HER)" userId="S::cohodge@microsoft.com::fd0f4f80-3503-46b0-9736-ea9e4a1a0578" providerId="AD" clId="Web-{D3002641-F7AA-BE75-67D9-29EE78164523}" dt="2024-05-15T21:35:09.375" v="153" actId="20577"/>
          <ac:spMkLst>
            <pc:docMk/>
            <pc:sldMk cId="1910801826" sldId="2147481732"/>
            <ac:spMk id="5" creationId="{3C2088A0-CD34-7B6F-E8A7-3CC55A58FE80}"/>
          </ac:spMkLst>
        </pc:spChg>
      </pc:sldChg>
    </pc:docChg>
  </pc:docChgLst>
  <pc:docChgLst>
    <pc:chgData name="Courtney Hodge (SHE/HER)" userId="fd0f4f80-3503-46b0-9736-ea9e4a1a0578" providerId="ADAL" clId="{5F93255D-C185-4047-B8CE-DC08BD366B53}"/>
    <pc:docChg chg="custSel modSld replTag delTag">
      <pc:chgData name="Courtney Hodge (SHE/HER)" userId="fd0f4f80-3503-46b0-9736-ea9e4a1a0578" providerId="ADAL" clId="{5F93255D-C185-4047-B8CE-DC08BD366B53}" dt="2024-06-04T21:24:42.542" v="37"/>
      <pc:docMkLst>
        <pc:docMk/>
      </pc:docMkLst>
      <pc:sldChg chg="replTag delTag">
        <pc:chgData name="Courtney Hodge (SHE/HER)" userId="fd0f4f80-3503-46b0-9736-ea9e4a1a0578" providerId="ADAL" clId="{5F93255D-C185-4047-B8CE-DC08BD366B53}" dt="2024-06-04T21:24:42.542" v="37"/>
        <pc:sldMkLst>
          <pc:docMk/>
          <pc:sldMk cId="3847080809" sldId="305"/>
        </pc:sldMkLst>
      </pc:sldChg>
      <pc:sldChg chg="replTag delTag">
        <pc:chgData name="Courtney Hodge (SHE/HER)" userId="fd0f4f80-3503-46b0-9736-ea9e4a1a0578" providerId="ADAL" clId="{5F93255D-C185-4047-B8CE-DC08BD366B53}" dt="2024-06-04T21:23:20.374" v="23"/>
        <pc:sldMkLst>
          <pc:docMk/>
          <pc:sldMk cId="2730480919" sldId="2147479544"/>
        </pc:sldMkLst>
      </pc:sldChg>
      <pc:sldChg chg="replTag delTag modNotesTx">
        <pc:chgData name="Courtney Hodge (SHE/HER)" userId="fd0f4f80-3503-46b0-9736-ea9e4a1a0578" providerId="ADAL" clId="{5F93255D-C185-4047-B8CE-DC08BD366B53}" dt="2024-06-04T21:24:36.148" v="33" actId="20577"/>
        <pc:sldMkLst>
          <pc:docMk/>
          <pc:sldMk cId="2304905616" sldId="2147481360"/>
        </pc:sldMkLst>
      </pc:sldChg>
      <pc:sldChg chg="replTag delTag">
        <pc:chgData name="Courtney Hodge (SHE/HER)" userId="fd0f4f80-3503-46b0-9736-ea9e4a1a0578" providerId="ADAL" clId="{5F93255D-C185-4047-B8CE-DC08BD366B53}" dt="2024-06-04T21:23:09.402" v="21"/>
        <pc:sldMkLst>
          <pc:docMk/>
          <pc:sldMk cId="2014311137" sldId="2147481737"/>
        </pc:sldMkLst>
      </pc:sldChg>
    </pc:docChg>
  </pc:docChgLst>
  <pc:docChgLst>
    <pc:chgData name="Courtney Hodge (SHE/HER)" userId="S::cohodge@microsoft.com::fd0f4f80-3503-46b0-9736-ea9e4a1a0578" providerId="AD" clId="Web-{C02F0AA4-7303-EE06-7D05-5BA846DD348B}"/>
    <pc:docChg chg="addSld modSld modSection">
      <pc:chgData name="Courtney Hodge (SHE/HER)" userId="S::cohodge@microsoft.com::fd0f4f80-3503-46b0-9736-ea9e4a1a0578" providerId="AD" clId="Web-{C02F0AA4-7303-EE06-7D05-5BA846DD348B}" dt="2024-05-15T22:20:07.124" v="45" actId="20577"/>
      <pc:docMkLst>
        <pc:docMk/>
      </pc:docMkLst>
      <pc:sldChg chg="modSp">
        <pc:chgData name="Courtney Hodge (SHE/HER)" userId="S::cohodge@microsoft.com::fd0f4f80-3503-46b0-9736-ea9e4a1a0578" providerId="AD" clId="Web-{C02F0AA4-7303-EE06-7D05-5BA846DD348B}" dt="2024-05-15T21:52:57.167" v="5" actId="20577"/>
        <pc:sldMkLst>
          <pc:docMk/>
          <pc:sldMk cId="1910801826" sldId="2147481732"/>
        </pc:sldMkLst>
        <pc:spChg chg="mod">
          <ac:chgData name="Courtney Hodge (SHE/HER)" userId="S::cohodge@microsoft.com::fd0f4f80-3503-46b0-9736-ea9e4a1a0578" providerId="AD" clId="Web-{C02F0AA4-7303-EE06-7D05-5BA846DD348B}" dt="2024-05-15T21:52:57.058" v="3" actId="20577"/>
          <ac:spMkLst>
            <pc:docMk/>
            <pc:sldMk cId="1910801826" sldId="2147481732"/>
            <ac:spMk id="5" creationId="{3C2088A0-CD34-7B6F-E8A7-3CC55A58FE80}"/>
          </ac:spMkLst>
        </pc:spChg>
        <pc:spChg chg="mod">
          <ac:chgData name="Courtney Hodge (SHE/HER)" userId="S::cohodge@microsoft.com::fd0f4f80-3503-46b0-9736-ea9e4a1a0578" providerId="AD" clId="Web-{C02F0AA4-7303-EE06-7D05-5BA846DD348B}" dt="2024-05-15T21:52:57.167" v="5" actId="20577"/>
          <ac:spMkLst>
            <pc:docMk/>
            <pc:sldMk cId="1910801826" sldId="2147481732"/>
            <ac:spMk id="8" creationId="{D3022B0E-4D5E-F4C0-29FF-598F68E435ED}"/>
          </ac:spMkLst>
        </pc:spChg>
      </pc:sldChg>
      <pc:sldChg chg="modSp add replId">
        <pc:chgData name="Courtney Hodge (SHE/HER)" userId="S::cohodge@microsoft.com::fd0f4f80-3503-46b0-9736-ea9e4a1a0578" providerId="AD" clId="Web-{C02F0AA4-7303-EE06-7D05-5BA846DD348B}" dt="2024-05-15T22:20:07.124" v="45" actId="20577"/>
        <pc:sldMkLst>
          <pc:docMk/>
          <pc:sldMk cId="2321616583" sldId="2147481733"/>
        </pc:sldMkLst>
        <pc:spChg chg="mod">
          <ac:chgData name="Courtney Hodge (SHE/HER)" userId="S::cohodge@microsoft.com::fd0f4f80-3503-46b0-9736-ea9e4a1a0578" providerId="AD" clId="Web-{C02F0AA4-7303-EE06-7D05-5BA846DD348B}" dt="2024-05-15T22:20:07.124" v="45" actId="20577"/>
          <ac:spMkLst>
            <pc:docMk/>
            <pc:sldMk cId="2321616583" sldId="2147481733"/>
            <ac:spMk id="4" creationId="{06078160-A05E-9EF1-DDCA-1FAC8E843DEB}"/>
          </ac:spMkLst>
        </pc:spChg>
        <pc:spChg chg="mod">
          <ac:chgData name="Courtney Hodge (SHE/HER)" userId="S::cohodge@microsoft.com::fd0f4f80-3503-46b0-9736-ea9e4a1a0578" providerId="AD" clId="Web-{C02F0AA4-7303-EE06-7D05-5BA846DD348B}" dt="2024-05-15T22:19:15.091" v="41" actId="20577"/>
          <ac:spMkLst>
            <pc:docMk/>
            <pc:sldMk cId="2321616583" sldId="2147481733"/>
            <ac:spMk id="8" creationId="{D3022B0E-4D5E-F4C0-29FF-598F68E435ED}"/>
          </ac:spMkLst>
        </pc:spChg>
      </pc:sldChg>
      <pc:sldChg chg="modSp add replId">
        <pc:chgData name="Courtney Hodge (SHE/HER)" userId="S::cohodge@microsoft.com::fd0f4f80-3503-46b0-9736-ea9e4a1a0578" providerId="AD" clId="Web-{C02F0AA4-7303-EE06-7D05-5BA846DD348B}" dt="2024-05-15T22:18:57.058" v="39" actId="20577"/>
        <pc:sldMkLst>
          <pc:docMk/>
          <pc:sldMk cId="1303313691" sldId="2147481734"/>
        </pc:sldMkLst>
        <pc:spChg chg="mod">
          <ac:chgData name="Courtney Hodge (SHE/HER)" userId="S::cohodge@microsoft.com::fd0f4f80-3503-46b0-9736-ea9e4a1a0578" providerId="AD" clId="Web-{C02F0AA4-7303-EE06-7D05-5BA846DD348B}" dt="2024-05-15T22:18:51.198" v="36" actId="20577"/>
          <ac:spMkLst>
            <pc:docMk/>
            <pc:sldMk cId="1303313691" sldId="2147481734"/>
            <ac:spMk id="4" creationId="{06078160-A05E-9EF1-DDCA-1FAC8E843DEB}"/>
          </ac:spMkLst>
        </pc:spChg>
        <pc:spChg chg="mod">
          <ac:chgData name="Courtney Hodge (SHE/HER)" userId="S::cohodge@microsoft.com::fd0f4f80-3503-46b0-9736-ea9e4a1a0578" providerId="AD" clId="Web-{C02F0AA4-7303-EE06-7D05-5BA846DD348B}" dt="2024-05-15T22:18:57.058" v="39" actId="20577"/>
          <ac:spMkLst>
            <pc:docMk/>
            <pc:sldMk cId="1303313691" sldId="2147481734"/>
            <ac:spMk id="5" creationId="{3C2088A0-CD34-7B6F-E8A7-3CC55A58FE80}"/>
          </ac:spMkLst>
        </pc:spChg>
      </pc:sldChg>
      <pc:sldChg chg="modSp add replId">
        <pc:chgData name="Courtney Hodge (SHE/HER)" userId="S::cohodge@microsoft.com::fd0f4f80-3503-46b0-9736-ea9e4a1a0578" providerId="AD" clId="Web-{C02F0AA4-7303-EE06-7D05-5BA846DD348B}" dt="2024-05-15T22:20:02.327" v="43" actId="20577"/>
        <pc:sldMkLst>
          <pc:docMk/>
          <pc:sldMk cId="11709745" sldId="2147481735"/>
        </pc:sldMkLst>
        <pc:spChg chg="mod">
          <ac:chgData name="Courtney Hodge (SHE/HER)" userId="S::cohodge@microsoft.com::fd0f4f80-3503-46b0-9736-ea9e4a1a0578" providerId="AD" clId="Web-{C02F0AA4-7303-EE06-7D05-5BA846DD348B}" dt="2024-05-15T22:20:02.327" v="43" actId="20577"/>
          <ac:spMkLst>
            <pc:docMk/>
            <pc:sldMk cId="11709745" sldId="2147481735"/>
            <ac:spMk id="4" creationId="{06078160-A05E-9EF1-DDCA-1FAC8E843DEB}"/>
          </ac:spMkLst>
        </pc:spChg>
      </pc:sldChg>
    </pc:docChg>
  </pc:docChgLst>
  <pc:docChgLst>
    <pc:chgData name="Courtney Hodge (SHE/HER)" userId="S::cohodge@microsoft.com::fd0f4f80-3503-46b0-9736-ea9e4a1a0578" providerId="AD" clId="Web-{8F05F8D4-B75F-0C9E-ABDC-342F7DA1F1DC}"/>
    <pc:docChg chg="modSld">
      <pc:chgData name="Courtney Hodge (SHE/HER)" userId="S::cohodge@microsoft.com::fd0f4f80-3503-46b0-9736-ea9e4a1a0578" providerId="AD" clId="Web-{8F05F8D4-B75F-0C9E-ABDC-342F7DA1F1DC}" dt="2024-06-14T05:07:27.276" v="1" actId="14100"/>
      <pc:docMkLst>
        <pc:docMk/>
      </pc:docMkLst>
      <pc:sldChg chg="modSp">
        <pc:chgData name="Courtney Hodge (SHE/HER)" userId="S::cohodge@microsoft.com::fd0f4f80-3503-46b0-9736-ea9e4a1a0578" providerId="AD" clId="Web-{8F05F8D4-B75F-0C9E-ABDC-342F7DA1F1DC}" dt="2024-06-14T05:07:27.276" v="1" actId="14100"/>
        <pc:sldMkLst>
          <pc:docMk/>
          <pc:sldMk cId="2304905616" sldId="2147481360"/>
        </pc:sldMkLst>
        <pc:picChg chg="mod">
          <ac:chgData name="Courtney Hodge (SHE/HER)" userId="S::cohodge@microsoft.com::fd0f4f80-3503-46b0-9736-ea9e4a1a0578" providerId="AD" clId="Web-{8F05F8D4-B75F-0C9E-ABDC-342F7DA1F1DC}" dt="2024-06-14T05:07:27.276" v="1" actId="14100"/>
          <ac:picMkLst>
            <pc:docMk/>
            <pc:sldMk cId="2304905616" sldId="2147481360"/>
            <ac:picMk id="5" creationId="{A2110367-330D-87AD-0F32-661C67A064D6}"/>
          </ac:picMkLst>
        </pc:picChg>
      </pc:sldChg>
    </pc:docChg>
  </pc:docChgLst>
  <pc:docChgLst>
    <pc:chgData name="Courtney Hodge (SHE/HER)" userId="fd0f4f80-3503-46b0-9736-ea9e4a1a0578" providerId="ADAL" clId="{17E7306F-C63D-462D-ABD0-929306D1E25B}"/>
    <pc:docChg chg="custSel modSld replTag delTag">
      <pc:chgData name="Courtney Hodge (SHE/HER)" userId="fd0f4f80-3503-46b0-9736-ea9e4a1a0578" providerId="ADAL" clId="{17E7306F-C63D-462D-ABD0-929306D1E25B}" dt="2024-06-14T05:21:39.396" v="369" actId="20577"/>
      <pc:docMkLst>
        <pc:docMk/>
      </pc:docMkLst>
      <pc:sldChg chg="modTransition">
        <pc:chgData name="Courtney Hodge (SHE/HER)" userId="fd0f4f80-3503-46b0-9736-ea9e4a1a0578" providerId="ADAL" clId="{17E7306F-C63D-462D-ABD0-929306D1E25B}" dt="2024-06-14T05:08:50.461" v="4"/>
        <pc:sldMkLst>
          <pc:docMk/>
          <pc:sldMk cId="2625832391" sldId="299"/>
        </pc:sldMkLst>
      </pc:sldChg>
      <pc:sldChg chg="delSp modSp modTransition modAnim replTag delTag">
        <pc:chgData name="Courtney Hodge (SHE/HER)" userId="fd0f4f80-3503-46b0-9736-ea9e4a1a0578" providerId="ADAL" clId="{17E7306F-C63D-462D-ABD0-929306D1E25B}" dt="2024-06-14T05:12:51.908" v="93" actId="962"/>
        <pc:sldMkLst>
          <pc:docMk/>
          <pc:sldMk cId="3847080809" sldId="305"/>
        </pc:sldMkLst>
        <pc:picChg chg="mod">
          <ac:chgData name="Courtney Hodge (SHE/HER)" userId="fd0f4f80-3503-46b0-9736-ea9e4a1a0578" providerId="ADAL" clId="{17E7306F-C63D-462D-ABD0-929306D1E25B}" dt="2024-06-14T05:12:51.908" v="93" actId="962"/>
          <ac:picMkLst>
            <pc:docMk/>
            <pc:sldMk cId="3847080809" sldId="305"/>
            <ac:picMk id="4" creationId="{3C4978EE-8A33-2AB5-6B0D-4A297C84DAFF}"/>
          </ac:picMkLst>
        </pc:picChg>
        <pc:picChg chg="mod">
          <ac:chgData name="Courtney Hodge (SHE/HER)" userId="fd0f4f80-3503-46b0-9736-ea9e4a1a0578" providerId="ADAL" clId="{17E7306F-C63D-462D-ABD0-929306D1E25B}" dt="2024-06-14T05:11:52.545" v="84" actId="962"/>
          <ac:picMkLst>
            <pc:docMk/>
            <pc:sldMk cId="3847080809" sldId="305"/>
            <ac:picMk id="7" creationId="{1603CA8E-83D7-AB68-34B3-5D4E4FDF9ECE}"/>
          </ac:picMkLst>
        </pc:picChg>
        <pc:picChg chg="del">
          <ac:chgData name="Courtney Hodge (SHE/HER)" userId="fd0f4f80-3503-46b0-9736-ea9e4a1a0578" providerId="ADAL" clId="{17E7306F-C63D-462D-ABD0-929306D1E25B}" dt="2024-06-14T05:08:50.461" v="4"/>
          <ac:picMkLst>
            <pc:docMk/>
            <pc:sldMk cId="3847080809" sldId="305"/>
            <ac:picMk id="17" creationId="{36582195-5ACC-31C1-558D-19534EE607D6}"/>
          </ac:picMkLst>
        </pc:picChg>
        <pc:picChg chg="mod">
          <ac:chgData name="Courtney Hodge (SHE/HER)" userId="fd0f4f80-3503-46b0-9736-ea9e4a1a0578" providerId="ADAL" clId="{17E7306F-C63D-462D-ABD0-929306D1E25B}" dt="2024-06-14T05:12:50.247" v="92" actId="962"/>
          <ac:picMkLst>
            <pc:docMk/>
            <pc:sldMk cId="3847080809" sldId="305"/>
            <ac:picMk id="85" creationId="{D4DEEDE5-E7AF-31DC-C693-718299D7CF6D}"/>
          </ac:picMkLst>
        </pc:picChg>
        <pc:picChg chg="mod">
          <ac:chgData name="Courtney Hodge (SHE/HER)" userId="fd0f4f80-3503-46b0-9736-ea9e4a1a0578" providerId="ADAL" clId="{17E7306F-C63D-462D-ABD0-929306D1E25B}" dt="2024-06-14T05:11:50.612" v="81" actId="962"/>
          <ac:picMkLst>
            <pc:docMk/>
            <pc:sldMk cId="3847080809" sldId="305"/>
            <ac:picMk id="94" creationId="{2DF0C985-D796-7067-A790-3A5740CB8D8C}"/>
          </ac:picMkLst>
        </pc:picChg>
      </pc:sldChg>
      <pc:sldChg chg="delSp modSp modTransition modAnim replTag delTag">
        <pc:chgData name="Courtney Hodge (SHE/HER)" userId="fd0f4f80-3503-46b0-9736-ea9e4a1a0578" providerId="ADAL" clId="{17E7306F-C63D-462D-ABD0-929306D1E25B}" dt="2024-06-14T05:14:16.659" v="116"/>
        <pc:sldMkLst>
          <pc:docMk/>
          <pc:sldMk cId="3938265609" sldId="307"/>
        </pc:sldMkLst>
        <pc:spChg chg="mod">
          <ac:chgData name="Courtney Hodge (SHE/HER)" userId="fd0f4f80-3503-46b0-9736-ea9e4a1a0578" providerId="ADAL" clId="{17E7306F-C63D-462D-ABD0-929306D1E25B}" dt="2024-06-14T05:13:11.386" v="96" actId="962"/>
          <ac:spMkLst>
            <pc:docMk/>
            <pc:sldMk cId="3938265609" sldId="307"/>
            <ac:spMk id="18" creationId="{69819D18-1A32-ADF4-31A2-D01DD2DFB233}"/>
          </ac:spMkLst>
        </pc:spChg>
        <pc:spChg chg="mod">
          <ac:chgData name="Courtney Hodge (SHE/HER)" userId="fd0f4f80-3503-46b0-9736-ea9e4a1a0578" providerId="ADAL" clId="{17E7306F-C63D-462D-ABD0-929306D1E25B}" dt="2024-06-14T05:13:14.408" v="97" actId="962"/>
          <ac:spMkLst>
            <pc:docMk/>
            <pc:sldMk cId="3938265609" sldId="307"/>
            <ac:spMk id="48" creationId="{FD92DED4-32DD-60F5-3E72-8A6C4482CEF4}"/>
          </ac:spMkLst>
        </pc:spChg>
        <pc:spChg chg="mod">
          <ac:chgData name="Courtney Hodge (SHE/HER)" userId="fd0f4f80-3503-46b0-9736-ea9e4a1a0578" providerId="ADAL" clId="{17E7306F-C63D-462D-ABD0-929306D1E25B}" dt="2024-06-14T05:13:18.668" v="98" actId="962"/>
          <ac:spMkLst>
            <pc:docMk/>
            <pc:sldMk cId="3938265609" sldId="307"/>
            <ac:spMk id="49" creationId="{22830C05-E4C0-F3E5-A272-0349F5C9B521}"/>
          </ac:spMkLst>
        </pc:spChg>
        <pc:spChg chg="mod">
          <ac:chgData name="Courtney Hodge (SHE/HER)" userId="fd0f4f80-3503-46b0-9736-ea9e4a1a0578" providerId="ADAL" clId="{17E7306F-C63D-462D-ABD0-929306D1E25B}" dt="2024-06-14T05:13:22.008" v="99" actId="962"/>
          <ac:spMkLst>
            <pc:docMk/>
            <pc:sldMk cId="3938265609" sldId="307"/>
            <ac:spMk id="50" creationId="{8D382032-4038-4323-198E-72570F2655F7}"/>
          </ac:spMkLst>
        </pc:spChg>
        <pc:spChg chg="mod">
          <ac:chgData name="Courtney Hodge (SHE/HER)" userId="fd0f4f80-3503-46b0-9736-ea9e4a1a0578" providerId="ADAL" clId="{17E7306F-C63D-462D-ABD0-929306D1E25B}" dt="2024-06-14T05:13:26.948" v="100" actId="962"/>
          <ac:spMkLst>
            <pc:docMk/>
            <pc:sldMk cId="3938265609" sldId="307"/>
            <ac:spMk id="51" creationId="{BEBA49E9-F6D9-85C8-B0B8-3FFF0E19D53F}"/>
          </ac:spMkLst>
        </pc:spChg>
        <pc:spChg chg="mod">
          <ac:chgData name="Courtney Hodge (SHE/HER)" userId="fd0f4f80-3503-46b0-9736-ea9e4a1a0578" providerId="ADAL" clId="{17E7306F-C63D-462D-ABD0-929306D1E25B}" dt="2024-06-14T05:13:29.623" v="101" actId="962"/>
          <ac:spMkLst>
            <pc:docMk/>
            <pc:sldMk cId="3938265609" sldId="307"/>
            <ac:spMk id="52" creationId="{417DF29C-2BCF-C14E-FC9D-9C83DAC4B258}"/>
          </ac:spMkLst>
        </pc:spChg>
        <pc:spChg chg="mod">
          <ac:chgData name="Courtney Hodge (SHE/HER)" userId="fd0f4f80-3503-46b0-9736-ea9e4a1a0578" providerId="ADAL" clId="{17E7306F-C63D-462D-ABD0-929306D1E25B}" dt="2024-06-14T05:14:16.659" v="116"/>
          <ac:spMkLst>
            <pc:docMk/>
            <pc:sldMk cId="3938265609" sldId="307"/>
            <ac:spMk id="53" creationId="{852CD963-E9AE-7F18-D3E2-0B548495FFDA}"/>
          </ac:spMkLst>
        </pc:spChg>
        <pc:spChg chg="mod">
          <ac:chgData name="Courtney Hodge (SHE/HER)" userId="fd0f4f80-3503-46b0-9736-ea9e4a1a0578" providerId="ADAL" clId="{17E7306F-C63D-462D-ABD0-929306D1E25B}" dt="2024-06-14T05:14:04.585" v="105"/>
          <ac:spMkLst>
            <pc:docMk/>
            <pc:sldMk cId="3938265609" sldId="307"/>
            <ac:spMk id="55" creationId="{B85862FF-2A93-95A7-C485-6F2FFE336DE4}"/>
          </ac:spMkLst>
        </pc:spChg>
        <pc:picChg chg="del">
          <ac:chgData name="Courtney Hodge (SHE/HER)" userId="fd0f4f80-3503-46b0-9736-ea9e4a1a0578" providerId="ADAL" clId="{17E7306F-C63D-462D-ABD0-929306D1E25B}" dt="2024-06-14T05:08:50.461" v="4"/>
          <ac:picMkLst>
            <pc:docMk/>
            <pc:sldMk cId="3938265609" sldId="307"/>
            <ac:picMk id="14" creationId="{1222469A-BC70-A6CE-D2FB-35F8A8AD9E54}"/>
          </ac:picMkLst>
        </pc:picChg>
      </pc:sldChg>
      <pc:sldChg chg="delSp modTransition modAnim">
        <pc:chgData name="Courtney Hodge (SHE/HER)" userId="fd0f4f80-3503-46b0-9736-ea9e4a1a0578" providerId="ADAL" clId="{17E7306F-C63D-462D-ABD0-929306D1E25B}" dt="2024-06-14T05:08:50.461" v="4"/>
        <pc:sldMkLst>
          <pc:docMk/>
          <pc:sldMk cId="2730480919" sldId="2147479544"/>
        </pc:sldMkLst>
        <pc:picChg chg="del">
          <ac:chgData name="Courtney Hodge (SHE/HER)" userId="fd0f4f80-3503-46b0-9736-ea9e4a1a0578" providerId="ADAL" clId="{17E7306F-C63D-462D-ABD0-929306D1E25B}" dt="2024-06-14T05:08:50.461" v="4"/>
          <ac:picMkLst>
            <pc:docMk/>
            <pc:sldMk cId="2730480919" sldId="2147479544"/>
            <ac:picMk id="11" creationId="{45387575-0A1B-9F43-18FF-E1FBB570CCD9}"/>
          </ac:picMkLst>
        </pc:picChg>
      </pc:sldChg>
      <pc:sldChg chg="delSp modTransition modAnim">
        <pc:chgData name="Courtney Hodge (SHE/HER)" userId="fd0f4f80-3503-46b0-9736-ea9e4a1a0578" providerId="ADAL" clId="{17E7306F-C63D-462D-ABD0-929306D1E25B}" dt="2024-06-14T05:08:50.461" v="4"/>
        <pc:sldMkLst>
          <pc:docMk/>
          <pc:sldMk cId="856163362" sldId="2147481343"/>
        </pc:sldMkLst>
        <pc:picChg chg="del">
          <ac:chgData name="Courtney Hodge (SHE/HER)" userId="fd0f4f80-3503-46b0-9736-ea9e4a1a0578" providerId="ADAL" clId="{17E7306F-C63D-462D-ABD0-929306D1E25B}" dt="2024-06-14T05:08:50.461" v="4"/>
          <ac:picMkLst>
            <pc:docMk/>
            <pc:sldMk cId="856163362" sldId="2147481343"/>
            <ac:picMk id="4" creationId="{B2655967-9409-26A2-D66D-3C726D86B95E}"/>
          </ac:picMkLst>
        </pc:picChg>
      </pc:sldChg>
      <pc:sldChg chg="delSp modTransition modAnim">
        <pc:chgData name="Courtney Hodge (SHE/HER)" userId="fd0f4f80-3503-46b0-9736-ea9e4a1a0578" providerId="ADAL" clId="{17E7306F-C63D-462D-ABD0-929306D1E25B}" dt="2024-06-14T05:08:50.461" v="4"/>
        <pc:sldMkLst>
          <pc:docMk/>
          <pc:sldMk cId="2304905616" sldId="2147481360"/>
        </pc:sldMkLst>
        <pc:picChg chg="del">
          <ac:chgData name="Courtney Hodge (SHE/HER)" userId="fd0f4f80-3503-46b0-9736-ea9e4a1a0578" providerId="ADAL" clId="{17E7306F-C63D-462D-ABD0-929306D1E25B}" dt="2024-06-14T05:08:50.461" v="4"/>
          <ac:picMkLst>
            <pc:docMk/>
            <pc:sldMk cId="2304905616" sldId="2147481360"/>
            <ac:picMk id="5" creationId="{A2110367-330D-87AD-0F32-661C67A064D6}"/>
          </ac:picMkLst>
        </pc:picChg>
      </pc:sldChg>
      <pc:sldChg chg="delSp modTransition modAnim">
        <pc:chgData name="Courtney Hodge (SHE/HER)" userId="fd0f4f80-3503-46b0-9736-ea9e4a1a0578" providerId="ADAL" clId="{17E7306F-C63D-462D-ABD0-929306D1E25B}" dt="2024-06-14T05:08:50.461" v="4"/>
        <pc:sldMkLst>
          <pc:docMk/>
          <pc:sldMk cId="1652086959" sldId="2147481363"/>
        </pc:sldMkLst>
        <pc:picChg chg="del">
          <ac:chgData name="Courtney Hodge (SHE/HER)" userId="fd0f4f80-3503-46b0-9736-ea9e4a1a0578" providerId="ADAL" clId="{17E7306F-C63D-462D-ABD0-929306D1E25B}" dt="2024-06-14T05:08:50.461" v="4"/>
          <ac:picMkLst>
            <pc:docMk/>
            <pc:sldMk cId="1652086959" sldId="2147481363"/>
            <ac:picMk id="4" creationId="{A9C0D4DD-2DE5-6058-9192-BC8818C70EAC}"/>
          </ac:picMkLst>
        </pc:picChg>
      </pc:sldChg>
      <pc:sldChg chg="delSp modTransition modAnim">
        <pc:chgData name="Courtney Hodge (SHE/HER)" userId="fd0f4f80-3503-46b0-9736-ea9e4a1a0578" providerId="ADAL" clId="{17E7306F-C63D-462D-ABD0-929306D1E25B}" dt="2024-06-14T05:08:50.461" v="4"/>
        <pc:sldMkLst>
          <pc:docMk/>
          <pc:sldMk cId="1766027561" sldId="2147481710"/>
        </pc:sldMkLst>
        <pc:picChg chg="del">
          <ac:chgData name="Courtney Hodge (SHE/HER)" userId="fd0f4f80-3503-46b0-9736-ea9e4a1a0578" providerId="ADAL" clId="{17E7306F-C63D-462D-ABD0-929306D1E25B}" dt="2024-06-14T05:08:50.461" v="4"/>
          <ac:picMkLst>
            <pc:docMk/>
            <pc:sldMk cId="1766027561" sldId="2147481710"/>
            <ac:picMk id="4" creationId="{AC7B9D8E-F18D-A6A6-6EE7-4D2F34844CE6}"/>
          </ac:picMkLst>
        </pc:picChg>
      </pc:sldChg>
      <pc:sldChg chg="delSp modTransition modAnim">
        <pc:chgData name="Courtney Hodge (SHE/HER)" userId="fd0f4f80-3503-46b0-9736-ea9e4a1a0578" providerId="ADAL" clId="{17E7306F-C63D-462D-ABD0-929306D1E25B}" dt="2024-06-14T05:08:50.461" v="4"/>
        <pc:sldMkLst>
          <pc:docMk/>
          <pc:sldMk cId="929871" sldId="2147481715"/>
        </pc:sldMkLst>
        <pc:picChg chg="del">
          <ac:chgData name="Courtney Hodge (SHE/HER)" userId="fd0f4f80-3503-46b0-9736-ea9e4a1a0578" providerId="ADAL" clId="{17E7306F-C63D-462D-ABD0-929306D1E25B}" dt="2024-06-14T05:08:50.461" v="4"/>
          <ac:picMkLst>
            <pc:docMk/>
            <pc:sldMk cId="929871" sldId="2147481715"/>
            <ac:picMk id="5" creationId="{AAAE23E5-899B-0571-BFB5-BA19EC4A50C7}"/>
          </ac:picMkLst>
        </pc:picChg>
      </pc:sldChg>
      <pc:sldChg chg="delSp modTransition modAnim">
        <pc:chgData name="Courtney Hodge (SHE/HER)" userId="fd0f4f80-3503-46b0-9736-ea9e4a1a0578" providerId="ADAL" clId="{17E7306F-C63D-462D-ABD0-929306D1E25B}" dt="2024-06-14T05:08:50.461" v="4"/>
        <pc:sldMkLst>
          <pc:docMk/>
          <pc:sldMk cId="2560819266" sldId="2147481716"/>
        </pc:sldMkLst>
        <pc:picChg chg="del">
          <ac:chgData name="Courtney Hodge (SHE/HER)" userId="fd0f4f80-3503-46b0-9736-ea9e4a1a0578" providerId="ADAL" clId="{17E7306F-C63D-462D-ABD0-929306D1E25B}" dt="2024-06-14T05:08:50.461" v="4"/>
          <ac:picMkLst>
            <pc:docMk/>
            <pc:sldMk cId="2560819266" sldId="2147481716"/>
            <ac:picMk id="5" creationId="{4E9A4CCE-99E3-22D2-47D9-112629FCD6DD}"/>
          </ac:picMkLst>
        </pc:picChg>
      </pc:sldChg>
      <pc:sldChg chg="delSp modTransition modAnim">
        <pc:chgData name="Courtney Hodge (SHE/HER)" userId="fd0f4f80-3503-46b0-9736-ea9e4a1a0578" providerId="ADAL" clId="{17E7306F-C63D-462D-ABD0-929306D1E25B}" dt="2024-06-14T05:08:50.461" v="4"/>
        <pc:sldMkLst>
          <pc:docMk/>
          <pc:sldMk cId="3944343326" sldId="2147481719"/>
        </pc:sldMkLst>
        <pc:picChg chg="del">
          <ac:chgData name="Courtney Hodge (SHE/HER)" userId="fd0f4f80-3503-46b0-9736-ea9e4a1a0578" providerId="ADAL" clId="{17E7306F-C63D-462D-ABD0-929306D1E25B}" dt="2024-06-14T05:08:50.461" v="4"/>
          <ac:picMkLst>
            <pc:docMk/>
            <pc:sldMk cId="3944343326" sldId="2147481719"/>
            <ac:picMk id="4" creationId="{488F0F23-0885-E4B9-3422-4BFCCA591A81}"/>
          </ac:picMkLst>
        </pc:picChg>
      </pc:sldChg>
      <pc:sldChg chg="delSp modTransition modAnim">
        <pc:chgData name="Courtney Hodge (SHE/HER)" userId="fd0f4f80-3503-46b0-9736-ea9e4a1a0578" providerId="ADAL" clId="{17E7306F-C63D-462D-ABD0-929306D1E25B}" dt="2024-06-14T05:08:50.461" v="4"/>
        <pc:sldMkLst>
          <pc:docMk/>
          <pc:sldMk cId="3511523683" sldId="2147481724"/>
        </pc:sldMkLst>
        <pc:picChg chg="del">
          <ac:chgData name="Courtney Hodge (SHE/HER)" userId="fd0f4f80-3503-46b0-9736-ea9e4a1a0578" providerId="ADAL" clId="{17E7306F-C63D-462D-ABD0-929306D1E25B}" dt="2024-06-14T05:08:50.461" v="4"/>
          <ac:picMkLst>
            <pc:docMk/>
            <pc:sldMk cId="3511523683" sldId="2147481724"/>
            <ac:picMk id="5" creationId="{36034ADE-B035-AFFA-2A90-D3359D5AFD5C}"/>
          </ac:picMkLst>
        </pc:picChg>
      </pc:sldChg>
      <pc:sldChg chg="delSp modTransition modAnim">
        <pc:chgData name="Courtney Hodge (SHE/HER)" userId="fd0f4f80-3503-46b0-9736-ea9e4a1a0578" providerId="ADAL" clId="{17E7306F-C63D-462D-ABD0-929306D1E25B}" dt="2024-06-14T05:08:50.461" v="4"/>
        <pc:sldMkLst>
          <pc:docMk/>
          <pc:sldMk cId="2512991890" sldId="2147481726"/>
        </pc:sldMkLst>
        <pc:picChg chg="del">
          <ac:chgData name="Courtney Hodge (SHE/HER)" userId="fd0f4f80-3503-46b0-9736-ea9e4a1a0578" providerId="ADAL" clId="{17E7306F-C63D-462D-ABD0-929306D1E25B}" dt="2024-06-14T05:08:50.461" v="4"/>
          <ac:picMkLst>
            <pc:docMk/>
            <pc:sldMk cId="2512991890" sldId="2147481726"/>
            <ac:picMk id="10" creationId="{A0F14A97-556A-BEE7-EFB7-0BDF02DA0E15}"/>
          </ac:picMkLst>
        </pc:picChg>
      </pc:sldChg>
      <pc:sldChg chg="delSp modTransition modAnim">
        <pc:chgData name="Courtney Hodge (SHE/HER)" userId="fd0f4f80-3503-46b0-9736-ea9e4a1a0578" providerId="ADAL" clId="{17E7306F-C63D-462D-ABD0-929306D1E25B}" dt="2024-06-14T05:08:50.461" v="4"/>
        <pc:sldMkLst>
          <pc:docMk/>
          <pc:sldMk cId="3403797346" sldId="2147481728"/>
        </pc:sldMkLst>
        <pc:picChg chg="del">
          <ac:chgData name="Courtney Hodge (SHE/HER)" userId="fd0f4f80-3503-46b0-9736-ea9e4a1a0578" providerId="ADAL" clId="{17E7306F-C63D-462D-ABD0-929306D1E25B}" dt="2024-06-14T05:08:50.461" v="4"/>
          <ac:picMkLst>
            <pc:docMk/>
            <pc:sldMk cId="3403797346" sldId="2147481728"/>
            <ac:picMk id="6" creationId="{B8BA4AA0-3652-AF34-0255-5C4496FB9875}"/>
          </ac:picMkLst>
        </pc:picChg>
      </pc:sldChg>
      <pc:sldChg chg="delSp modTransition modAnim">
        <pc:chgData name="Courtney Hodge (SHE/HER)" userId="fd0f4f80-3503-46b0-9736-ea9e4a1a0578" providerId="ADAL" clId="{17E7306F-C63D-462D-ABD0-929306D1E25B}" dt="2024-06-14T05:08:50.461" v="4"/>
        <pc:sldMkLst>
          <pc:docMk/>
          <pc:sldMk cId="3906061843" sldId="2147481729"/>
        </pc:sldMkLst>
        <pc:picChg chg="del">
          <ac:chgData name="Courtney Hodge (SHE/HER)" userId="fd0f4f80-3503-46b0-9736-ea9e4a1a0578" providerId="ADAL" clId="{17E7306F-C63D-462D-ABD0-929306D1E25B}" dt="2024-06-14T05:08:50.461" v="4"/>
          <ac:picMkLst>
            <pc:docMk/>
            <pc:sldMk cId="3906061843" sldId="2147481729"/>
            <ac:picMk id="5" creationId="{A0585A66-DBE5-EF91-087B-952D3D61EDEE}"/>
          </ac:picMkLst>
        </pc:picChg>
      </pc:sldChg>
      <pc:sldChg chg="delSp modTransition modAnim replTag delTag">
        <pc:chgData name="Courtney Hodge (SHE/HER)" userId="fd0f4f80-3503-46b0-9736-ea9e4a1a0578" providerId="ADAL" clId="{17E7306F-C63D-462D-ABD0-929306D1E25B}" dt="2024-06-14T05:20:48.783" v="342"/>
        <pc:sldMkLst>
          <pc:docMk/>
          <pc:sldMk cId="1374080102" sldId="2147481730"/>
        </pc:sldMkLst>
        <pc:picChg chg="del">
          <ac:chgData name="Courtney Hodge (SHE/HER)" userId="fd0f4f80-3503-46b0-9736-ea9e4a1a0578" providerId="ADAL" clId="{17E7306F-C63D-462D-ABD0-929306D1E25B}" dt="2024-06-14T05:08:50.461" v="4"/>
          <ac:picMkLst>
            <pc:docMk/>
            <pc:sldMk cId="1374080102" sldId="2147481730"/>
            <ac:picMk id="3" creationId="{AF250553-F262-FFDB-7875-3E585C23395F}"/>
          </ac:picMkLst>
        </pc:picChg>
      </pc:sldChg>
      <pc:sldChg chg="delSp modTransition modAnim">
        <pc:chgData name="Courtney Hodge (SHE/HER)" userId="fd0f4f80-3503-46b0-9736-ea9e4a1a0578" providerId="ADAL" clId="{17E7306F-C63D-462D-ABD0-929306D1E25B}" dt="2024-06-14T05:08:50.461" v="4"/>
        <pc:sldMkLst>
          <pc:docMk/>
          <pc:sldMk cId="1303313691" sldId="2147481734"/>
        </pc:sldMkLst>
        <pc:picChg chg="del">
          <ac:chgData name="Courtney Hodge (SHE/HER)" userId="fd0f4f80-3503-46b0-9736-ea9e4a1a0578" providerId="ADAL" clId="{17E7306F-C63D-462D-ABD0-929306D1E25B}" dt="2024-06-14T05:08:50.461" v="4"/>
          <ac:picMkLst>
            <pc:docMk/>
            <pc:sldMk cId="1303313691" sldId="2147481734"/>
            <ac:picMk id="3" creationId="{4A62C563-8F28-EF11-84D3-8DC6A02D320E}"/>
          </ac:picMkLst>
        </pc:picChg>
      </pc:sldChg>
      <pc:sldChg chg="delSp modTransition modAnim">
        <pc:chgData name="Courtney Hodge (SHE/HER)" userId="fd0f4f80-3503-46b0-9736-ea9e4a1a0578" providerId="ADAL" clId="{17E7306F-C63D-462D-ABD0-929306D1E25B}" dt="2024-06-14T05:08:50.461" v="4"/>
        <pc:sldMkLst>
          <pc:docMk/>
          <pc:sldMk cId="2014311137" sldId="2147481737"/>
        </pc:sldMkLst>
        <pc:picChg chg="del">
          <ac:chgData name="Courtney Hodge (SHE/HER)" userId="fd0f4f80-3503-46b0-9736-ea9e4a1a0578" providerId="ADAL" clId="{17E7306F-C63D-462D-ABD0-929306D1E25B}" dt="2024-06-14T05:08:50.461" v="4"/>
          <ac:picMkLst>
            <pc:docMk/>
            <pc:sldMk cId="2014311137" sldId="2147481737"/>
            <ac:picMk id="3" creationId="{564FE61B-412A-988F-1966-F7E77B384B47}"/>
          </ac:picMkLst>
        </pc:picChg>
      </pc:sldChg>
      <pc:sldChg chg="delSp modTransition modAnim">
        <pc:chgData name="Courtney Hodge (SHE/HER)" userId="fd0f4f80-3503-46b0-9736-ea9e4a1a0578" providerId="ADAL" clId="{17E7306F-C63D-462D-ABD0-929306D1E25B}" dt="2024-06-14T05:08:50.461" v="4"/>
        <pc:sldMkLst>
          <pc:docMk/>
          <pc:sldMk cId="2840982289" sldId="2147481739"/>
        </pc:sldMkLst>
        <pc:picChg chg="del">
          <ac:chgData name="Courtney Hodge (SHE/HER)" userId="fd0f4f80-3503-46b0-9736-ea9e4a1a0578" providerId="ADAL" clId="{17E7306F-C63D-462D-ABD0-929306D1E25B}" dt="2024-06-14T05:08:50.461" v="4"/>
          <ac:picMkLst>
            <pc:docMk/>
            <pc:sldMk cId="2840982289" sldId="2147481739"/>
            <ac:picMk id="3" creationId="{FE10B302-01F6-C395-EE80-20ED2E64FC8B}"/>
          </ac:picMkLst>
        </pc:picChg>
      </pc:sldChg>
      <pc:sldChg chg="delSp modTransition modAnim">
        <pc:chgData name="Courtney Hodge (SHE/HER)" userId="fd0f4f80-3503-46b0-9736-ea9e4a1a0578" providerId="ADAL" clId="{17E7306F-C63D-462D-ABD0-929306D1E25B}" dt="2024-06-14T05:08:50.461" v="4"/>
        <pc:sldMkLst>
          <pc:docMk/>
          <pc:sldMk cId="345233150" sldId="2147481748"/>
        </pc:sldMkLst>
        <pc:picChg chg="del">
          <ac:chgData name="Courtney Hodge (SHE/HER)" userId="fd0f4f80-3503-46b0-9736-ea9e4a1a0578" providerId="ADAL" clId="{17E7306F-C63D-462D-ABD0-929306D1E25B}" dt="2024-06-14T05:08:50.461" v="4"/>
          <ac:picMkLst>
            <pc:docMk/>
            <pc:sldMk cId="345233150" sldId="2147481748"/>
            <ac:picMk id="5" creationId="{15F5BB79-A259-4A0D-CBFD-BFDB799F580D}"/>
          </ac:picMkLst>
        </pc:picChg>
      </pc:sldChg>
      <pc:sldChg chg="delSp modTransition modAnim">
        <pc:chgData name="Courtney Hodge (SHE/HER)" userId="fd0f4f80-3503-46b0-9736-ea9e4a1a0578" providerId="ADAL" clId="{17E7306F-C63D-462D-ABD0-929306D1E25B}" dt="2024-06-14T05:08:50.461" v="4"/>
        <pc:sldMkLst>
          <pc:docMk/>
          <pc:sldMk cId="2039285725" sldId="2147481749"/>
        </pc:sldMkLst>
        <pc:picChg chg="del">
          <ac:chgData name="Courtney Hodge (SHE/HER)" userId="fd0f4f80-3503-46b0-9736-ea9e4a1a0578" providerId="ADAL" clId="{17E7306F-C63D-462D-ABD0-929306D1E25B}" dt="2024-06-14T05:08:50.461" v="4"/>
          <ac:picMkLst>
            <pc:docMk/>
            <pc:sldMk cId="2039285725" sldId="2147481749"/>
            <ac:picMk id="4" creationId="{6E3AB579-522E-616A-4391-E7699F9A3A2C}"/>
          </ac:picMkLst>
        </pc:picChg>
      </pc:sldChg>
      <pc:sldChg chg="delSp modTransition modAnim">
        <pc:chgData name="Courtney Hodge (SHE/HER)" userId="fd0f4f80-3503-46b0-9736-ea9e4a1a0578" providerId="ADAL" clId="{17E7306F-C63D-462D-ABD0-929306D1E25B}" dt="2024-06-14T05:08:50.461" v="4"/>
        <pc:sldMkLst>
          <pc:docMk/>
          <pc:sldMk cId="3508688019" sldId="2147481755"/>
        </pc:sldMkLst>
        <pc:picChg chg="del">
          <ac:chgData name="Courtney Hodge (SHE/HER)" userId="fd0f4f80-3503-46b0-9736-ea9e4a1a0578" providerId="ADAL" clId="{17E7306F-C63D-462D-ABD0-929306D1E25B}" dt="2024-06-14T05:08:50.461" v="4"/>
          <ac:picMkLst>
            <pc:docMk/>
            <pc:sldMk cId="3508688019" sldId="2147481755"/>
            <ac:picMk id="4" creationId="{3C13E2B4-0DA2-5233-B906-9AC4325EC119}"/>
          </ac:picMkLst>
        </pc:picChg>
      </pc:sldChg>
      <pc:sldChg chg="delSp modTransition modAnim">
        <pc:chgData name="Courtney Hodge (SHE/HER)" userId="fd0f4f80-3503-46b0-9736-ea9e4a1a0578" providerId="ADAL" clId="{17E7306F-C63D-462D-ABD0-929306D1E25B}" dt="2024-06-14T05:08:50.461" v="4"/>
        <pc:sldMkLst>
          <pc:docMk/>
          <pc:sldMk cId="4262481347" sldId="2147481756"/>
        </pc:sldMkLst>
        <pc:picChg chg="del">
          <ac:chgData name="Courtney Hodge (SHE/HER)" userId="fd0f4f80-3503-46b0-9736-ea9e4a1a0578" providerId="ADAL" clId="{17E7306F-C63D-462D-ABD0-929306D1E25B}" dt="2024-06-14T05:08:50.461" v="4"/>
          <ac:picMkLst>
            <pc:docMk/>
            <pc:sldMk cId="4262481347" sldId="2147481756"/>
            <ac:picMk id="4" creationId="{AE2B536B-DC39-8D20-BB46-745E55B3891B}"/>
          </ac:picMkLst>
        </pc:picChg>
      </pc:sldChg>
      <pc:sldChg chg="delSp modTransition modAnim">
        <pc:chgData name="Courtney Hodge (SHE/HER)" userId="fd0f4f80-3503-46b0-9736-ea9e4a1a0578" providerId="ADAL" clId="{17E7306F-C63D-462D-ABD0-929306D1E25B}" dt="2024-06-14T05:08:50.461" v="4"/>
        <pc:sldMkLst>
          <pc:docMk/>
          <pc:sldMk cId="1054298679" sldId="2147481758"/>
        </pc:sldMkLst>
        <pc:picChg chg="del">
          <ac:chgData name="Courtney Hodge (SHE/HER)" userId="fd0f4f80-3503-46b0-9736-ea9e4a1a0578" providerId="ADAL" clId="{17E7306F-C63D-462D-ABD0-929306D1E25B}" dt="2024-06-14T05:08:50.461" v="4"/>
          <ac:picMkLst>
            <pc:docMk/>
            <pc:sldMk cId="1054298679" sldId="2147481758"/>
            <ac:picMk id="4" creationId="{340A1543-C8D5-1EE1-C97D-D2701378D118}"/>
          </ac:picMkLst>
        </pc:picChg>
      </pc:sldChg>
      <pc:sldChg chg="modSp modTransition replTag delTag">
        <pc:chgData name="Courtney Hodge (SHE/HER)" userId="fd0f4f80-3503-46b0-9736-ea9e4a1a0578" providerId="ADAL" clId="{17E7306F-C63D-462D-ABD0-929306D1E25B}" dt="2024-06-14T05:16:14.881" v="138" actId="962"/>
        <pc:sldMkLst>
          <pc:docMk/>
          <pc:sldMk cId="3291824484" sldId="2147481759"/>
        </pc:sldMkLst>
        <pc:spChg chg="mod">
          <ac:chgData name="Courtney Hodge (SHE/HER)" userId="fd0f4f80-3503-46b0-9736-ea9e4a1a0578" providerId="ADAL" clId="{17E7306F-C63D-462D-ABD0-929306D1E25B}" dt="2024-06-14T05:15:53.317" v="130" actId="962"/>
          <ac:spMkLst>
            <pc:docMk/>
            <pc:sldMk cId="3291824484" sldId="2147481759"/>
            <ac:spMk id="100" creationId="{CFE69A18-6521-83EF-2D4A-DD00B8CE172B}"/>
          </ac:spMkLst>
        </pc:spChg>
        <pc:spChg chg="mod">
          <ac:chgData name="Courtney Hodge (SHE/HER)" userId="fd0f4f80-3503-46b0-9736-ea9e4a1a0578" providerId="ADAL" clId="{17E7306F-C63D-462D-ABD0-929306D1E25B}" dt="2024-06-14T05:16:03.283" v="132" actId="962"/>
          <ac:spMkLst>
            <pc:docMk/>
            <pc:sldMk cId="3291824484" sldId="2147481759"/>
            <ac:spMk id="158" creationId="{82D84C38-469C-77F8-0071-6F74EA5C63AF}"/>
          </ac:spMkLst>
        </pc:spChg>
        <pc:spChg chg="mod">
          <ac:chgData name="Courtney Hodge (SHE/HER)" userId="fd0f4f80-3503-46b0-9736-ea9e4a1a0578" providerId="ADAL" clId="{17E7306F-C63D-462D-ABD0-929306D1E25B}" dt="2024-06-14T05:16:05.820" v="133" actId="962"/>
          <ac:spMkLst>
            <pc:docMk/>
            <pc:sldMk cId="3291824484" sldId="2147481759"/>
            <ac:spMk id="173" creationId="{896C1E19-DC52-22CE-7828-95E21EDF7F2E}"/>
          </ac:spMkLst>
        </pc:spChg>
        <pc:spChg chg="mod">
          <ac:chgData name="Courtney Hodge (SHE/HER)" userId="fd0f4f80-3503-46b0-9736-ea9e4a1a0578" providerId="ADAL" clId="{17E7306F-C63D-462D-ABD0-929306D1E25B}" dt="2024-06-14T05:16:07.300" v="134" actId="962"/>
          <ac:spMkLst>
            <pc:docMk/>
            <pc:sldMk cId="3291824484" sldId="2147481759"/>
            <ac:spMk id="185" creationId="{13A29884-7D11-C9AD-A52E-EC3E38F8C5B4}"/>
          </ac:spMkLst>
        </pc:spChg>
        <pc:spChg chg="mod">
          <ac:chgData name="Courtney Hodge (SHE/HER)" userId="fd0f4f80-3503-46b0-9736-ea9e4a1a0578" providerId="ADAL" clId="{17E7306F-C63D-462D-ABD0-929306D1E25B}" dt="2024-06-14T05:16:14.881" v="138" actId="962"/>
          <ac:spMkLst>
            <pc:docMk/>
            <pc:sldMk cId="3291824484" sldId="2147481759"/>
            <ac:spMk id="190" creationId="{E3BFB898-72C1-0EA4-6C5E-5DCA04883A12}"/>
          </ac:spMkLst>
        </pc:spChg>
        <pc:spChg chg="mod">
          <ac:chgData name="Courtney Hodge (SHE/HER)" userId="fd0f4f80-3503-46b0-9736-ea9e4a1a0578" providerId="ADAL" clId="{17E7306F-C63D-462D-ABD0-929306D1E25B}" dt="2024-06-14T05:16:13.873" v="137" actId="962"/>
          <ac:spMkLst>
            <pc:docMk/>
            <pc:sldMk cId="3291824484" sldId="2147481759"/>
            <ac:spMk id="191" creationId="{1BC1676F-5204-F025-ED70-E8D3F55186AB}"/>
          </ac:spMkLst>
        </pc:spChg>
        <pc:picChg chg="mod">
          <ac:chgData name="Courtney Hodge (SHE/HER)" userId="fd0f4f80-3503-46b0-9736-ea9e4a1a0578" providerId="ADAL" clId="{17E7306F-C63D-462D-ABD0-929306D1E25B}" dt="2024-06-14T05:14:32.300" v="119" actId="962"/>
          <ac:picMkLst>
            <pc:docMk/>
            <pc:sldMk cId="3291824484" sldId="2147481759"/>
            <ac:picMk id="44" creationId="{C1677943-B6C8-6908-9CAD-2F8BC2E62A8E}"/>
          </ac:picMkLst>
        </pc:picChg>
        <pc:picChg chg="mod">
          <ac:chgData name="Courtney Hodge (SHE/HER)" userId="fd0f4f80-3503-46b0-9736-ea9e4a1a0578" providerId="ADAL" clId="{17E7306F-C63D-462D-ABD0-929306D1E25B}" dt="2024-06-14T05:15:54.711" v="131" actId="962"/>
          <ac:picMkLst>
            <pc:docMk/>
            <pc:sldMk cId="3291824484" sldId="2147481759"/>
            <ac:picMk id="148" creationId="{B56E5103-D47A-5B98-FB30-1D706118B7F8}"/>
          </ac:picMkLst>
        </pc:picChg>
      </pc:sldChg>
      <pc:sldChg chg="delSp modTransition modAnim">
        <pc:chgData name="Courtney Hodge (SHE/HER)" userId="fd0f4f80-3503-46b0-9736-ea9e4a1a0578" providerId="ADAL" clId="{17E7306F-C63D-462D-ABD0-929306D1E25B}" dt="2024-06-14T05:08:50.461" v="4"/>
        <pc:sldMkLst>
          <pc:docMk/>
          <pc:sldMk cId="3122560275" sldId="2147481760"/>
        </pc:sldMkLst>
        <pc:picChg chg="del">
          <ac:chgData name="Courtney Hodge (SHE/HER)" userId="fd0f4f80-3503-46b0-9736-ea9e4a1a0578" providerId="ADAL" clId="{17E7306F-C63D-462D-ABD0-929306D1E25B}" dt="2024-06-14T05:08:50.461" v="4"/>
          <ac:picMkLst>
            <pc:docMk/>
            <pc:sldMk cId="3122560275" sldId="2147481760"/>
            <ac:picMk id="4" creationId="{97DB10DE-A8CA-B0FB-B747-ECCB47315E23}"/>
          </ac:picMkLst>
        </pc:picChg>
      </pc:sldChg>
      <pc:sldChg chg="delSp modTransition modAnim">
        <pc:chgData name="Courtney Hodge (SHE/HER)" userId="fd0f4f80-3503-46b0-9736-ea9e4a1a0578" providerId="ADAL" clId="{17E7306F-C63D-462D-ABD0-929306D1E25B}" dt="2024-06-14T05:08:50.461" v="4"/>
        <pc:sldMkLst>
          <pc:docMk/>
          <pc:sldMk cId="735528811" sldId="2147481761"/>
        </pc:sldMkLst>
        <pc:picChg chg="del">
          <ac:chgData name="Courtney Hodge (SHE/HER)" userId="fd0f4f80-3503-46b0-9736-ea9e4a1a0578" providerId="ADAL" clId="{17E7306F-C63D-462D-ABD0-929306D1E25B}" dt="2024-06-14T05:08:50.461" v="4"/>
          <ac:picMkLst>
            <pc:docMk/>
            <pc:sldMk cId="735528811" sldId="2147481761"/>
            <ac:picMk id="4" creationId="{E62845D9-5F32-6E44-132C-11C46D9C91D0}"/>
          </ac:picMkLst>
        </pc:picChg>
      </pc:sldChg>
      <pc:sldChg chg="delSp modTransition modAnim replTag delTag">
        <pc:chgData name="Courtney Hodge (SHE/HER)" userId="fd0f4f80-3503-46b0-9736-ea9e4a1a0578" providerId="ADAL" clId="{17E7306F-C63D-462D-ABD0-929306D1E25B}" dt="2024-06-14T05:21:14.111" v="348"/>
        <pc:sldMkLst>
          <pc:docMk/>
          <pc:sldMk cId="4085647012" sldId="2147481762"/>
        </pc:sldMkLst>
        <pc:picChg chg="del">
          <ac:chgData name="Courtney Hodge (SHE/HER)" userId="fd0f4f80-3503-46b0-9736-ea9e4a1a0578" providerId="ADAL" clId="{17E7306F-C63D-462D-ABD0-929306D1E25B}" dt="2024-06-14T05:08:50.461" v="4"/>
          <ac:picMkLst>
            <pc:docMk/>
            <pc:sldMk cId="4085647012" sldId="2147481762"/>
            <ac:picMk id="4" creationId="{EC80D572-EAD3-587E-1DE7-BBFC7C9CAC84}"/>
          </ac:picMkLst>
        </pc:picChg>
      </pc:sldChg>
      <pc:sldChg chg="delSp modTransition modAnim">
        <pc:chgData name="Courtney Hodge (SHE/HER)" userId="fd0f4f80-3503-46b0-9736-ea9e4a1a0578" providerId="ADAL" clId="{17E7306F-C63D-462D-ABD0-929306D1E25B}" dt="2024-06-14T05:08:50.461" v="4"/>
        <pc:sldMkLst>
          <pc:docMk/>
          <pc:sldMk cId="3171533846" sldId="2147481763"/>
        </pc:sldMkLst>
        <pc:picChg chg="del">
          <ac:chgData name="Courtney Hodge (SHE/HER)" userId="fd0f4f80-3503-46b0-9736-ea9e4a1a0578" providerId="ADAL" clId="{17E7306F-C63D-462D-ABD0-929306D1E25B}" dt="2024-06-14T05:08:50.461" v="4"/>
          <ac:picMkLst>
            <pc:docMk/>
            <pc:sldMk cId="3171533846" sldId="2147481763"/>
            <ac:picMk id="3" creationId="{5A70DD8C-7010-1C0B-BB9A-8C42E9F1FB20}"/>
          </ac:picMkLst>
        </pc:picChg>
      </pc:sldChg>
      <pc:sldChg chg="delSp modTransition modAnim">
        <pc:chgData name="Courtney Hodge (SHE/HER)" userId="fd0f4f80-3503-46b0-9736-ea9e4a1a0578" providerId="ADAL" clId="{17E7306F-C63D-462D-ABD0-929306D1E25B}" dt="2024-06-14T05:08:50.461" v="4"/>
        <pc:sldMkLst>
          <pc:docMk/>
          <pc:sldMk cId="3173285146" sldId="2147481765"/>
        </pc:sldMkLst>
        <pc:picChg chg="del">
          <ac:chgData name="Courtney Hodge (SHE/HER)" userId="fd0f4f80-3503-46b0-9736-ea9e4a1a0578" providerId="ADAL" clId="{17E7306F-C63D-462D-ABD0-929306D1E25B}" dt="2024-06-14T05:08:50.461" v="4"/>
          <ac:picMkLst>
            <pc:docMk/>
            <pc:sldMk cId="3173285146" sldId="2147481765"/>
            <ac:picMk id="3" creationId="{6D56634A-FE6B-A57A-C0D6-7EBC7FF148F2}"/>
          </ac:picMkLst>
        </pc:picChg>
      </pc:sldChg>
      <pc:sldChg chg="delSp modTransition modAnim">
        <pc:chgData name="Courtney Hodge (SHE/HER)" userId="fd0f4f80-3503-46b0-9736-ea9e4a1a0578" providerId="ADAL" clId="{17E7306F-C63D-462D-ABD0-929306D1E25B}" dt="2024-06-14T05:08:50.461" v="4"/>
        <pc:sldMkLst>
          <pc:docMk/>
          <pc:sldMk cId="1008715923" sldId="2147481766"/>
        </pc:sldMkLst>
        <pc:picChg chg="del">
          <ac:chgData name="Courtney Hodge (SHE/HER)" userId="fd0f4f80-3503-46b0-9736-ea9e4a1a0578" providerId="ADAL" clId="{17E7306F-C63D-462D-ABD0-929306D1E25B}" dt="2024-06-14T05:08:50.461" v="4"/>
          <ac:picMkLst>
            <pc:docMk/>
            <pc:sldMk cId="1008715923" sldId="2147481766"/>
            <ac:picMk id="3" creationId="{2069623E-B824-1647-18E4-D56D642247E7}"/>
          </ac:picMkLst>
        </pc:picChg>
      </pc:sldChg>
      <pc:sldChg chg="delSp modTransition modAnim">
        <pc:chgData name="Courtney Hodge (SHE/HER)" userId="fd0f4f80-3503-46b0-9736-ea9e4a1a0578" providerId="ADAL" clId="{17E7306F-C63D-462D-ABD0-929306D1E25B}" dt="2024-06-14T05:08:50.461" v="4"/>
        <pc:sldMkLst>
          <pc:docMk/>
          <pc:sldMk cId="3555226112" sldId="2147481767"/>
        </pc:sldMkLst>
        <pc:picChg chg="del">
          <ac:chgData name="Courtney Hodge (SHE/HER)" userId="fd0f4f80-3503-46b0-9736-ea9e4a1a0578" providerId="ADAL" clId="{17E7306F-C63D-462D-ABD0-929306D1E25B}" dt="2024-06-14T05:08:50.461" v="4"/>
          <ac:picMkLst>
            <pc:docMk/>
            <pc:sldMk cId="3555226112" sldId="2147481767"/>
            <ac:picMk id="3" creationId="{F1FBA4A0-2B18-EF1A-4FD1-F82523A8CA23}"/>
          </ac:picMkLst>
        </pc:picChg>
      </pc:sldChg>
      <pc:sldChg chg="delSp modTransition modAnim">
        <pc:chgData name="Courtney Hodge (SHE/HER)" userId="fd0f4f80-3503-46b0-9736-ea9e4a1a0578" providerId="ADAL" clId="{17E7306F-C63D-462D-ABD0-929306D1E25B}" dt="2024-06-14T05:08:50.461" v="4"/>
        <pc:sldMkLst>
          <pc:docMk/>
          <pc:sldMk cId="3853851686" sldId="2147481768"/>
        </pc:sldMkLst>
        <pc:picChg chg="del">
          <ac:chgData name="Courtney Hodge (SHE/HER)" userId="fd0f4f80-3503-46b0-9736-ea9e4a1a0578" providerId="ADAL" clId="{17E7306F-C63D-462D-ABD0-929306D1E25B}" dt="2024-06-14T05:08:50.461" v="4"/>
          <ac:picMkLst>
            <pc:docMk/>
            <pc:sldMk cId="3853851686" sldId="2147481768"/>
            <ac:picMk id="6" creationId="{54E38AEE-5E98-C44E-B17D-7EFF157D742E}"/>
          </ac:picMkLst>
        </pc:picChg>
      </pc:sldChg>
      <pc:sldChg chg="delSp modTransition modAnim">
        <pc:chgData name="Courtney Hodge (SHE/HER)" userId="fd0f4f80-3503-46b0-9736-ea9e4a1a0578" providerId="ADAL" clId="{17E7306F-C63D-462D-ABD0-929306D1E25B}" dt="2024-06-14T05:08:50.461" v="4"/>
        <pc:sldMkLst>
          <pc:docMk/>
          <pc:sldMk cId="3273358574" sldId="2147481769"/>
        </pc:sldMkLst>
        <pc:picChg chg="del">
          <ac:chgData name="Courtney Hodge (SHE/HER)" userId="fd0f4f80-3503-46b0-9736-ea9e4a1a0578" providerId="ADAL" clId="{17E7306F-C63D-462D-ABD0-929306D1E25B}" dt="2024-06-14T05:08:50.461" v="4"/>
          <ac:picMkLst>
            <pc:docMk/>
            <pc:sldMk cId="3273358574" sldId="2147481769"/>
            <ac:picMk id="10" creationId="{E382B177-AEBC-1EF1-B43E-C93F2C4BC0CD}"/>
          </ac:picMkLst>
        </pc:picChg>
      </pc:sldChg>
      <pc:sldChg chg="delSp modTransition modAnim">
        <pc:chgData name="Courtney Hodge (SHE/HER)" userId="fd0f4f80-3503-46b0-9736-ea9e4a1a0578" providerId="ADAL" clId="{17E7306F-C63D-462D-ABD0-929306D1E25B}" dt="2024-06-14T05:08:50.461" v="4"/>
        <pc:sldMkLst>
          <pc:docMk/>
          <pc:sldMk cId="643724205" sldId="2147481770"/>
        </pc:sldMkLst>
        <pc:picChg chg="del">
          <ac:chgData name="Courtney Hodge (SHE/HER)" userId="fd0f4f80-3503-46b0-9736-ea9e4a1a0578" providerId="ADAL" clId="{17E7306F-C63D-462D-ABD0-929306D1E25B}" dt="2024-06-14T05:08:50.461" v="4"/>
          <ac:picMkLst>
            <pc:docMk/>
            <pc:sldMk cId="643724205" sldId="2147481770"/>
            <ac:picMk id="3" creationId="{9D93A0CC-3A96-428C-C8CA-43BBDD73D1AD}"/>
          </ac:picMkLst>
        </pc:picChg>
      </pc:sldChg>
      <pc:sldChg chg="delSp modTransition modAnim">
        <pc:chgData name="Courtney Hodge (SHE/HER)" userId="fd0f4f80-3503-46b0-9736-ea9e4a1a0578" providerId="ADAL" clId="{17E7306F-C63D-462D-ABD0-929306D1E25B}" dt="2024-06-14T05:08:50.461" v="4"/>
        <pc:sldMkLst>
          <pc:docMk/>
          <pc:sldMk cId="4278987082" sldId="2147481771"/>
        </pc:sldMkLst>
        <pc:picChg chg="del">
          <ac:chgData name="Courtney Hodge (SHE/HER)" userId="fd0f4f80-3503-46b0-9736-ea9e4a1a0578" providerId="ADAL" clId="{17E7306F-C63D-462D-ABD0-929306D1E25B}" dt="2024-06-14T05:08:50.461" v="4"/>
          <ac:picMkLst>
            <pc:docMk/>
            <pc:sldMk cId="4278987082" sldId="2147481771"/>
            <ac:picMk id="6" creationId="{BF62B46C-886A-BD45-F61C-10C03CECA6BF}"/>
          </ac:picMkLst>
        </pc:picChg>
      </pc:sldChg>
      <pc:sldChg chg="delSp modTransition modAnim">
        <pc:chgData name="Courtney Hodge (SHE/HER)" userId="fd0f4f80-3503-46b0-9736-ea9e4a1a0578" providerId="ADAL" clId="{17E7306F-C63D-462D-ABD0-929306D1E25B}" dt="2024-06-14T05:08:50.461" v="4"/>
        <pc:sldMkLst>
          <pc:docMk/>
          <pc:sldMk cId="1443693256" sldId="2147481772"/>
        </pc:sldMkLst>
        <pc:picChg chg="del">
          <ac:chgData name="Courtney Hodge (SHE/HER)" userId="fd0f4f80-3503-46b0-9736-ea9e4a1a0578" providerId="ADAL" clId="{17E7306F-C63D-462D-ABD0-929306D1E25B}" dt="2024-06-14T05:08:50.461" v="4"/>
          <ac:picMkLst>
            <pc:docMk/>
            <pc:sldMk cId="1443693256" sldId="2147481772"/>
            <ac:picMk id="3" creationId="{4101F45C-CBDD-5F53-0C3D-AF6CA22B067C}"/>
          </ac:picMkLst>
        </pc:picChg>
      </pc:sldChg>
      <pc:sldChg chg="delSp modTransition modAnim">
        <pc:chgData name="Courtney Hodge (SHE/HER)" userId="fd0f4f80-3503-46b0-9736-ea9e4a1a0578" providerId="ADAL" clId="{17E7306F-C63D-462D-ABD0-929306D1E25B}" dt="2024-06-14T05:08:50.461" v="4"/>
        <pc:sldMkLst>
          <pc:docMk/>
          <pc:sldMk cId="2051974702" sldId="2147481773"/>
        </pc:sldMkLst>
        <pc:picChg chg="del">
          <ac:chgData name="Courtney Hodge (SHE/HER)" userId="fd0f4f80-3503-46b0-9736-ea9e4a1a0578" providerId="ADAL" clId="{17E7306F-C63D-462D-ABD0-929306D1E25B}" dt="2024-06-14T05:08:50.461" v="4"/>
          <ac:picMkLst>
            <pc:docMk/>
            <pc:sldMk cId="2051974702" sldId="2147481773"/>
            <ac:picMk id="4" creationId="{CE9AAEEB-B6E1-E977-677B-52B61CEBB928}"/>
          </ac:picMkLst>
        </pc:picChg>
      </pc:sldChg>
      <pc:sldChg chg="delSp modTransition modAnim replTag delTag">
        <pc:chgData name="Courtney Hodge (SHE/HER)" userId="fd0f4f80-3503-46b0-9736-ea9e4a1a0578" providerId="ADAL" clId="{17E7306F-C63D-462D-ABD0-929306D1E25B}" dt="2024-06-14T05:18:38.869" v="230"/>
        <pc:sldMkLst>
          <pc:docMk/>
          <pc:sldMk cId="3689334686" sldId="2147481774"/>
        </pc:sldMkLst>
        <pc:picChg chg="del">
          <ac:chgData name="Courtney Hodge (SHE/HER)" userId="fd0f4f80-3503-46b0-9736-ea9e4a1a0578" providerId="ADAL" clId="{17E7306F-C63D-462D-ABD0-929306D1E25B}" dt="2024-06-14T05:08:50.461" v="4"/>
          <ac:picMkLst>
            <pc:docMk/>
            <pc:sldMk cId="3689334686" sldId="2147481774"/>
            <ac:picMk id="3" creationId="{153C68F0-4F43-5A55-818A-BC5EF0EB44BB}"/>
          </ac:picMkLst>
        </pc:picChg>
      </pc:sldChg>
      <pc:sldChg chg="delSp modTransition modAnim">
        <pc:chgData name="Courtney Hodge (SHE/HER)" userId="fd0f4f80-3503-46b0-9736-ea9e4a1a0578" providerId="ADAL" clId="{17E7306F-C63D-462D-ABD0-929306D1E25B}" dt="2024-06-14T05:08:50.461" v="4"/>
        <pc:sldMkLst>
          <pc:docMk/>
          <pc:sldMk cId="2751612535" sldId="2147481775"/>
        </pc:sldMkLst>
        <pc:picChg chg="del">
          <ac:chgData name="Courtney Hodge (SHE/HER)" userId="fd0f4f80-3503-46b0-9736-ea9e4a1a0578" providerId="ADAL" clId="{17E7306F-C63D-462D-ABD0-929306D1E25B}" dt="2024-06-14T05:08:50.461" v="4"/>
          <ac:picMkLst>
            <pc:docMk/>
            <pc:sldMk cId="2751612535" sldId="2147481775"/>
            <ac:picMk id="3" creationId="{756519C2-7732-1BBD-D64F-BDFF905A34A7}"/>
          </ac:picMkLst>
        </pc:picChg>
      </pc:sldChg>
      <pc:sldChg chg="delSp modTransition modAnim">
        <pc:chgData name="Courtney Hodge (SHE/HER)" userId="fd0f4f80-3503-46b0-9736-ea9e4a1a0578" providerId="ADAL" clId="{17E7306F-C63D-462D-ABD0-929306D1E25B}" dt="2024-06-14T05:08:50.461" v="4"/>
        <pc:sldMkLst>
          <pc:docMk/>
          <pc:sldMk cId="3457444981" sldId="2147481776"/>
        </pc:sldMkLst>
        <pc:picChg chg="del">
          <ac:chgData name="Courtney Hodge (SHE/HER)" userId="fd0f4f80-3503-46b0-9736-ea9e4a1a0578" providerId="ADAL" clId="{17E7306F-C63D-462D-ABD0-929306D1E25B}" dt="2024-06-14T05:08:50.461" v="4"/>
          <ac:picMkLst>
            <pc:docMk/>
            <pc:sldMk cId="3457444981" sldId="2147481776"/>
            <ac:picMk id="3" creationId="{2997120D-10EF-80F6-9CE8-E0E6060D5C52}"/>
          </ac:picMkLst>
        </pc:picChg>
      </pc:sldChg>
      <pc:sldChg chg="modTransition">
        <pc:chgData name="Courtney Hodge (SHE/HER)" userId="fd0f4f80-3503-46b0-9736-ea9e4a1a0578" providerId="ADAL" clId="{17E7306F-C63D-462D-ABD0-929306D1E25B}" dt="2024-06-14T05:08:50.461" v="4"/>
        <pc:sldMkLst>
          <pc:docMk/>
          <pc:sldMk cId="2656540337" sldId="2147481777"/>
        </pc:sldMkLst>
      </pc:sldChg>
      <pc:sldChg chg="delSp modSp modTransition modAnim replTag delTag">
        <pc:chgData name="Courtney Hodge (SHE/HER)" userId="fd0f4f80-3503-46b0-9736-ea9e4a1a0578" providerId="ADAL" clId="{17E7306F-C63D-462D-ABD0-929306D1E25B}" dt="2024-06-14T05:10:00.632" v="43" actId="20577"/>
        <pc:sldMkLst>
          <pc:docMk/>
          <pc:sldMk cId="2825995081" sldId="2147481778"/>
        </pc:sldMkLst>
        <pc:spChg chg="mod">
          <ac:chgData name="Courtney Hodge (SHE/HER)" userId="fd0f4f80-3503-46b0-9736-ea9e4a1a0578" providerId="ADAL" clId="{17E7306F-C63D-462D-ABD0-929306D1E25B}" dt="2024-06-14T05:10:00.632" v="43" actId="20577"/>
          <ac:spMkLst>
            <pc:docMk/>
            <pc:sldMk cId="2825995081" sldId="2147481778"/>
            <ac:spMk id="2" creationId="{AEF6E725-6A73-F735-4550-8AC9466BF97B}"/>
          </ac:spMkLst>
        </pc:spChg>
        <pc:picChg chg="del">
          <ac:chgData name="Courtney Hodge (SHE/HER)" userId="fd0f4f80-3503-46b0-9736-ea9e4a1a0578" providerId="ADAL" clId="{17E7306F-C63D-462D-ABD0-929306D1E25B}" dt="2024-06-14T05:08:50.461" v="4"/>
          <ac:picMkLst>
            <pc:docMk/>
            <pc:sldMk cId="2825995081" sldId="2147481778"/>
            <ac:picMk id="10" creationId="{B044BB4A-B708-CB3C-5459-997F223571A2}"/>
          </ac:picMkLst>
        </pc:picChg>
      </pc:sldChg>
      <pc:sldChg chg="delSp modSp modTransition modAnim replTag delTag">
        <pc:chgData name="Courtney Hodge (SHE/HER)" userId="fd0f4f80-3503-46b0-9736-ea9e4a1a0578" providerId="ADAL" clId="{17E7306F-C63D-462D-ABD0-929306D1E25B}" dt="2024-06-14T05:16:58.690" v="168" actId="20577"/>
        <pc:sldMkLst>
          <pc:docMk/>
          <pc:sldMk cId="3967418002" sldId="2147481779"/>
        </pc:sldMkLst>
        <pc:spChg chg="mod">
          <ac:chgData name="Courtney Hodge (SHE/HER)" userId="fd0f4f80-3503-46b0-9736-ea9e4a1a0578" providerId="ADAL" clId="{17E7306F-C63D-462D-ABD0-929306D1E25B}" dt="2024-06-14T05:16:58.690" v="168" actId="20577"/>
          <ac:spMkLst>
            <pc:docMk/>
            <pc:sldMk cId="3967418002" sldId="2147481779"/>
            <ac:spMk id="2" creationId="{1E88CA60-76A7-2398-54A7-950DE8FEF2A5}"/>
          </ac:spMkLst>
        </pc:spChg>
        <pc:picChg chg="mod">
          <ac:chgData name="Courtney Hodge (SHE/HER)" userId="fd0f4f80-3503-46b0-9736-ea9e4a1a0578" providerId="ADAL" clId="{17E7306F-C63D-462D-ABD0-929306D1E25B}" dt="2024-06-14T05:10:11.661" v="46" actId="1076"/>
          <ac:picMkLst>
            <pc:docMk/>
            <pc:sldMk cId="3967418002" sldId="2147481779"/>
            <ac:picMk id="3" creationId="{EF1EA155-3E18-43E2-AAE6-71D16FE32E8A}"/>
          </ac:picMkLst>
        </pc:picChg>
        <pc:picChg chg="del">
          <ac:chgData name="Courtney Hodge (SHE/HER)" userId="fd0f4f80-3503-46b0-9736-ea9e4a1a0578" providerId="ADAL" clId="{17E7306F-C63D-462D-ABD0-929306D1E25B}" dt="2024-06-14T05:08:50.461" v="4"/>
          <ac:picMkLst>
            <pc:docMk/>
            <pc:sldMk cId="3967418002" sldId="2147481779"/>
            <ac:picMk id="7" creationId="{663B7DA7-E9F8-A0CF-F207-7790BCF2C71B}"/>
          </ac:picMkLst>
        </pc:picChg>
      </pc:sldChg>
      <pc:sldChg chg="delSp modSp modTransition modAnim replTag delTag">
        <pc:chgData name="Courtney Hodge (SHE/HER)" userId="fd0f4f80-3503-46b0-9736-ea9e4a1a0578" providerId="ADAL" clId="{17E7306F-C63D-462D-ABD0-929306D1E25B}" dt="2024-06-14T05:17:42.896" v="202" actId="20577"/>
        <pc:sldMkLst>
          <pc:docMk/>
          <pc:sldMk cId="3820441739" sldId="2147481780"/>
        </pc:sldMkLst>
        <pc:spChg chg="mod">
          <ac:chgData name="Courtney Hodge (SHE/HER)" userId="fd0f4f80-3503-46b0-9736-ea9e4a1a0578" providerId="ADAL" clId="{17E7306F-C63D-462D-ABD0-929306D1E25B}" dt="2024-06-14T05:17:42.896" v="202" actId="20577"/>
          <ac:spMkLst>
            <pc:docMk/>
            <pc:sldMk cId="3820441739" sldId="2147481780"/>
            <ac:spMk id="2" creationId="{057ADF92-FE30-4625-A46D-B478D69D9476}"/>
          </ac:spMkLst>
        </pc:spChg>
        <pc:picChg chg="del">
          <ac:chgData name="Courtney Hodge (SHE/HER)" userId="fd0f4f80-3503-46b0-9736-ea9e4a1a0578" providerId="ADAL" clId="{17E7306F-C63D-462D-ABD0-929306D1E25B}" dt="2024-06-14T05:08:50.461" v="4"/>
          <ac:picMkLst>
            <pc:docMk/>
            <pc:sldMk cId="3820441739" sldId="2147481780"/>
            <ac:picMk id="6" creationId="{4C333B19-279E-9285-FD65-506DBD06382B}"/>
          </ac:picMkLst>
        </pc:picChg>
      </pc:sldChg>
      <pc:sldChg chg="delSp modSp modTransition modAnim replTag delTag">
        <pc:chgData name="Courtney Hodge (SHE/HER)" userId="fd0f4f80-3503-46b0-9736-ea9e4a1a0578" providerId="ADAL" clId="{17E7306F-C63D-462D-ABD0-929306D1E25B}" dt="2024-06-14T05:18:20.389" v="228" actId="20577"/>
        <pc:sldMkLst>
          <pc:docMk/>
          <pc:sldMk cId="3190788626" sldId="2147481781"/>
        </pc:sldMkLst>
        <pc:spChg chg="mod">
          <ac:chgData name="Courtney Hodge (SHE/HER)" userId="fd0f4f80-3503-46b0-9736-ea9e4a1a0578" providerId="ADAL" clId="{17E7306F-C63D-462D-ABD0-929306D1E25B}" dt="2024-06-14T05:18:20.389" v="228" actId="20577"/>
          <ac:spMkLst>
            <pc:docMk/>
            <pc:sldMk cId="3190788626" sldId="2147481781"/>
            <ac:spMk id="2" creationId="{61C3AE63-3C54-5E8F-B8D6-AF564909940F}"/>
          </ac:spMkLst>
        </pc:spChg>
        <pc:picChg chg="del">
          <ac:chgData name="Courtney Hodge (SHE/HER)" userId="fd0f4f80-3503-46b0-9736-ea9e4a1a0578" providerId="ADAL" clId="{17E7306F-C63D-462D-ABD0-929306D1E25B}" dt="2024-06-14T05:08:50.461" v="4"/>
          <ac:picMkLst>
            <pc:docMk/>
            <pc:sldMk cId="3190788626" sldId="2147481781"/>
            <ac:picMk id="11" creationId="{E7D93919-9EAF-70E4-4136-DF63BCB2F864}"/>
          </ac:picMkLst>
        </pc:picChg>
      </pc:sldChg>
      <pc:sldChg chg="delSp modSp modTransition modAnim replTag delTag">
        <pc:chgData name="Courtney Hodge (SHE/HER)" userId="fd0f4f80-3503-46b0-9736-ea9e4a1a0578" providerId="ADAL" clId="{17E7306F-C63D-462D-ABD0-929306D1E25B}" dt="2024-06-14T05:21:30.641" v="358"/>
        <pc:sldMkLst>
          <pc:docMk/>
          <pc:sldMk cId="808072935" sldId="2147481782"/>
        </pc:sldMkLst>
        <pc:spChg chg="mod">
          <ac:chgData name="Courtney Hodge (SHE/HER)" userId="fd0f4f80-3503-46b0-9736-ea9e4a1a0578" providerId="ADAL" clId="{17E7306F-C63D-462D-ABD0-929306D1E25B}" dt="2024-06-14T05:19:06.079" v="272" actId="20577"/>
          <ac:spMkLst>
            <pc:docMk/>
            <pc:sldMk cId="808072935" sldId="2147481782"/>
            <ac:spMk id="2" creationId="{C3B80904-0F83-80AE-D834-F24A97DA9E85}"/>
          </ac:spMkLst>
        </pc:spChg>
        <pc:picChg chg="del">
          <ac:chgData name="Courtney Hodge (SHE/HER)" userId="fd0f4f80-3503-46b0-9736-ea9e4a1a0578" providerId="ADAL" clId="{17E7306F-C63D-462D-ABD0-929306D1E25B}" dt="2024-06-14T05:08:50.461" v="4"/>
          <ac:picMkLst>
            <pc:docMk/>
            <pc:sldMk cId="808072935" sldId="2147481782"/>
            <ac:picMk id="6" creationId="{AA10261B-99F3-9BC1-2E11-1A23A08B4174}"/>
          </ac:picMkLst>
        </pc:picChg>
      </pc:sldChg>
      <pc:sldChg chg="delSp modSp modTransition modAnim replTag delTag">
        <pc:chgData name="Courtney Hodge (SHE/HER)" userId="fd0f4f80-3503-46b0-9736-ea9e4a1a0578" providerId="ADAL" clId="{17E7306F-C63D-462D-ABD0-929306D1E25B}" dt="2024-06-14T05:20:14.118" v="332" actId="20577"/>
        <pc:sldMkLst>
          <pc:docMk/>
          <pc:sldMk cId="3272597374" sldId="2147481783"/>
        </pc:sldMkLst>
        <pc:spChg chg="mod">
          <ac:chgData name="Courtney Hodge (SHE/HER)" userId="fd0f4f80-3503-46b0-9736-ea9e4a1a0578" providerId="ADAL" clId="{17E7306F-C63D-462D-ABD0-929306D1E25B}" dt="2024-06-14T05:20:14.118" v="332" actId="20577"/>
          <ac:spMkLst>
            <pc:docMk/>
            <pc:sldMk cId="3272597374" sldId="2147481783"/>
            <ac:spMk id="2" creationId="{6CB4F0B1-5DF9-B820-1E14-F7299A27D025}"/>
          </ac:spMkLst>
        </pc:spChg>
        <pc:picChg chg="del">
          <ac:chgData name="Courtney Hodge (SHE/HER)" userId="fd0f4f80-3503-46b0-9736-ea9e4a1a0578" providerId="ADAL" clId="{17E7306F-C63D-462D-ABD0-929306D1E25B}" dt="2024-06-14T05:08:50.461" v="4"/>
          <ac:picMkLst>
            <pc:docMk/>
            <pc:sldMk cId="3272597374" sldId="2147481783"/>
            <ac:picMk id="4" creationId="{13779F5A-73F7-E0EB-9D2F-D84D091CD42F}"/>
          </ac:picMkLst>
        </pc:picChg>
        <pc:picChg chg="mod">
          <ac:chgData name="Courtney Hodge (SHE/HER)" userId="fd0f4f80-3503-46b0-9736-ea9e4a1a0578" providerId="ADAL" clId="{17E7306F-C63D-462D-ABD0-929306D1E25B}" dt="2024-06-14T05:11:10.972" v="71" actId="1076"/>
          <ac:picMkLst>
            <pc:docMk/>
            <pc:sldMk cId="3272597374" sldId="2147481783"/>
            <ac:picMk id="5" creationId="{D1A6FCC3-7441-3F39-6D6E-68D1624C081F}"/>
          </ac:picMkLst>
        </pc:picChg>
      </pc:sldChg>
      <pc:sldChg chg="delSp modSp mod modTransition modAnim replTag delTag">
        <pc:chgData name="Courtney Hodge (SHE/HER)" userId="fd0f4f80-3503-46b0-9736-ea9e4a1a0578" providerId="ADAL" clId="{17E7306F-C63D-462D-ABD0-929306D1E25B}" dt="2024-06-14T05:21:39.396" v="369" actId="20577"/>
        <pc:sldMkLst>
          <pc:docMk/>
          <pc:sldMk cId="183508893" sldId="2147481784"/>
        </pc:sldMkLst>
        <pc:spChg chg="mod">
          <ac:chgData name="Courtney Hodge (SHE/HER)" userId="fd0f4f80-3503-46b0-9736-ea9e4a1a0578" providerId="ADAL" clId="{17E7306F-C63D-462D-ABD0-929306D1E25B}" dt="2024-06-14T05:21:39.396" v="369" actId="20577"/>
          <ac:spMkLst>
            <pc:docMk/>
            <pc:sldMk cId="183508893" sldId="2147481784"/>
            <ac:spMk id="2" creationId="{C3B80904-0F83-80AE-D834-F24A97DA9E85}"/>
          </ac:spMkLst>
        </pc:spChg>
        <pc:picChg chg="del">
          <ac:chgData name="Courtney Hodge (SHE/HER)" userId="fd0f4f80-3503-46b0-9736-ea9e4a1a0578" providerId="ADAL" clId="{17E7306F-C63D-462D-ABD0-929306D1E25B}" dt="2024-06-14T05:08:50.461" v="4"/>
          <ac:picMkLst>
            <pc:docMk/>
            <pc:sldMk cId="183508893" sldId="2147481784"/>
            <ac:picMk id="5" creationId="{E09DDB3F-E751-736B-D9F0-BDE76CE284AB}"/>
          </ac:picMkLst>
        </pc:picChg>
      </pc:sldChg>
    </pc:docChg>
  </pc:docChgLst>
  <pc:docChgLst>
    <pc:chgData name="CHRISTINA MACCHIAROLA" userId="S::cmacchiarola@microsoft.com::d64b963e-ef67-418a-9c48-6f30a932d32d" providerId="AD" clId="Web-{EE7BA697-42DB-1163-769D-F78BFE2B0023}"/>
    <pc:docChg chg="mod">
      <pc:chgData name="CHRISTINA MACCHIAROLA" userId="S::cmacchiarola@microsoft.com::d64b963e-ef67-418a-9c48-6f30a932d32d" providerId="AD" clId="Web-{EE7BA697-42DB-1163-769D-F78BFE2B0023}" dt="2024-05-16T11:25:55.525" v="1"/>
      <pc:docMkLst>
        <pc:docMk/>
      </pc:docMkLst>
      <pc:sldChg chg="addCm">
        <pc:chgData name="CHRISTINA MACCHIAROLA" userId="S::cmacchiarola@microsoft.com::d64b963e-ef67-418a-9c48-6f30a932d32d" providerId="AD" clId="Web-{EE7BA697-42DB-1163-769D-F78BFE2B0023}" dt="2024-05-16T11:25:55.525" v="1"/>
        <pc:sldMkLst>
          <pc:docMk/>
          <pc:sldMk cId="3847080809" sldId="305"/>
        </pc:sldMkLst>
        <pc:extLst>
          <p:ext xmlns:p="http://schemas.openxmlformats.org/presentationml/2006/main" uri="{D6D511B9-2390-475A-947B-AFAB55BFBCF1}">
            <pc226:cmChg xmlns:pc226="http://schemas.microsoft.com/office/powerpoint/2022/06/main/command" chg="add">
              <pc226:chgData name="CHRISTINA MACCHIAROLA" userId="S::cmacchiarola@microsoft.com::d64b963e-ef67-418a-9c48-6f30a932d32d" providerId="AD" clId="Web-{EE7BA697-42DB-1163-769D-F78BFE2B0023}" dt="2024-05-16T11:25:55.525" v="1"/>
              <pc2:cmMkLst xmlns:pc2="http://schemas.microsoft.com/office/powerpoint/2019/9/main/command">
                <pc:docMk/>
                <pc:sldMk cId="3847080809" sldId="305"/>
                <pc2:cmMk id="{5692175C-15FA-462D-9407-F0BBC39D548A}"/>
              </pc2:cmMkLst>
            </pc226:cmChg>
          </p:ext>
        </pc:extLst>
      </pc:sldChg>
    </pc:docChg>
  </pc:docChgLst>
  <pc:docChgLst>
    <pc:chgData name="Courtney Hodge (SHE/HER)" userId="fd0f4f80-3503-46b0-9736-ea9e4a1a0578" providerId="ADAL" clId="{507CAB7A-C974-4914-A247-F8188404F2A0}"/>
    <pc:docChg chg="undo custSel modSld replTag delTag">
      <pc:chgData name="Courtney Hodge (SHE/HER)" userId="fd0f4f80-3503-46b0-9736-ea9e4a1a0578" providerId="ADAL" clId="{507CAB7A-C974-4914-A247-F8188404F2A0}" dt="2024-06-14T05:04:15.628" v="289"/>
      <pc:docMkLst>
        <pc:docMk/>
      </pc:docMkLst>
      <pc:sldChg chg="replTag delTag">
        <pc:chgData name="Courtney Hodge (SHE/HER)" userId="fd0f4f80-3503-46b0-9736-ea9e4a1a0578" providerId="ADAL" clId="{507CAB7A-C974-4914-A247-F8188404F2A0}" dt="2024-06-14T04:59:50.080" v="162"/>
        <pc:sldMkLst>
          <pc:docMk/>
          <pc:sldMk cId="2625832391" sldId="299"/>
        </pc:sldMkLst>
      </pc:sldChg>
      <pc:sldChg chg="addSp delSp modSp modTransition modAnim replTag delTag">
        <pc:chgData name="Courtney Hodge (SHE/HER)" userId="fd0f4f80-3503-46b0-9736-ea9e4a1a0578" providerId="ADAL" clId="{507CAB7A-C974-4914-A247-F8188404F2A0}" dt="2024-06-14T04:34:26.367" v="22"/>
        <pc:sldMkLst>
          <pc:docMk/>
          <pc:sldMk cId="3847080809" sldId="305"/>
        </pc:sldMkLst>
        <pc:picChg chg="add del mod">
          <ac:chgData name="Courtney Hodge (SHE/HER)" userId="fd0f4f80-3503-46b0-9736-ea9e4a1a0578" providerId="ADAL" clId="{507CAB7A-C974-4914-A247-F8188404F2A0}" dt="2024-06-14T04:32:26.141" v="19"/>
          <ac:picMkLst>
            <pc:docMk/>
            <pc:sldMk cId="3847080809" sldId="305"/>
            <ac:picMk id="9" creationId="{4E2D8AE9-593D-B27E-BF4C-3B43C6C47130}"/>
          </ac:picMkLst>
        </pc:picChg>
        <pc:picChg chg="add del mod">
          <ac:chgData name="Courtney Hodge (SHE/HER)" userId="fd0f4f80-3503-46b0-9736-ea9e4a1a0578" providerId="ADAL" clId="{507CAB7A-C974-4914-A247-F8188404F2A0}" dt="2024-06-14T04:32:52.289" v="21"/>
          <ac:picMkLst>
            <pc:docMk/>
            <pc:sldMk cId="3847080809" sldId="305"/>
            <ac:picMk id="13" creationId="{D6A78339-A2D1-3103-F051-C382E3289AE1}"/>
          </ac:picMkLst>
        </pc:picChg>
        <pc:picChg chg="add mod">
          <ac:chgData name="Courtney Hodge (SHE/HER)" userId="fd0f4f80-3503-46b0-9736-ea9e4a1a0578" providerId="ADAL" clId="{507CAB7A-C974-4914-A247-F8188404F2A0}" dt="2024-06-14T04:34:26.367" v="22"/>
          <ac:picMkLst>
            <pc:docMk/>
            <pc:sldMk cId="3847080809" sldId="305"/>
            <ac:picMk id="17" creationId="{36582195-5ACC-31C1-558D-19534EE607D6}"/>
          </ac:picMkLst>
        </pc:picChg>
      </pc:sldChg>
      <pc:sldChg chg="addSp delSp modSp mod modTransition modAnim replTag delTag modNotesTx">
        <pc:chgData name="Courtney Hodge (SHE/HER)" userId="fd0f4f80-3503-46b0-9736-ea9e4a1a0578" providerId="ADAL" clId="{507CAB7A-C974-4914-A247-F8188404F2A0}" dt="2024-06-14T04:38:37.126" v="121"/>
        <pc:sldMkLst>
          <pc:docMk/>
          <pc:sldMk cId="3938265609" sldId="307"/>
        </pc:sldMkLst>
        <pc:spChg chg="mod">
          <ac:chgData name="Courtney Hodge (SHE/HER)" userId="fd0f4f80-3503-46b0-9736-ea9e4a1a0578" providerId="ADAL" clId="{507CAB7A-C974-4914-A247-F8188404F2A0}" dt="2024-06-14T04:35:19.501" v="31" actId="1076"/>
          <ac:spMkLst>
            <pc:docMk/>
            <pc:sldMk cId="3938265609" sldId="307"/>
            <ac:spMk id="53" creationId="{852CD963-E9AE-7F18-D3E2-0B548495FFDA}"/>
          </ac:spMkLst>
        </pc:spChg>
        <pc:spChg chg="mod">
          <ac:chgData name="Courtney Hodge (SHE/HER)" userId="fd0f4f80-3503-46b0-9736-ea9e4a1a0578" providerId="ADAL" clId="{507CAB7A-C974-4914-A247-F8188404F2A0}" dt="2024-06-14T04:34:59.846" v="28" actId="1076"/>
          <ac:spMkLst>
            <pc:docMk/>
            <pc:sldMk cId="3938265609" sldId="307"/>
            <ac:spMk id="55" creationId="{B85862FF-2A93-95A7-C485-6F2FFE336DE4}"/>
          </ac:spMkLst>
        </pc:spChg>
        <pc:spChg chg="mod">
          <ac:chgData name="Courtney Hodge (SHE/HER)" userId="fd0f4f80-3503-46b0-9736-ea9e4a1a0578" providerId="ADAL" clId="{507CAB7A-C974-4914-A247-F8188404F2A0}" dt="2024-06-14T04:35:07.780" v="29" actId="1076"/>
          <ac:spMkLst>
            <pc:docMk/>
            <pc:sldMk cId="3938265609" sldId="307"/>
            <ac:spMk id="56" creationId="{0E219448-74E5-36BD-5167-ABD4E6EE36FF}"/>
          </ac:spMkLst>
        </pc:spChg>
        <pc:spChg chg="mod">
          <ac:chgData name="Courtney Hodge (SHE/HER)" userId="fd0f4f80-3503-46b0-9736-ea9e4a1a0578" providerId="ADAL" clId="{507CAB7A-C974-4914-A247-F8188404F2A0}" dt="2024-06-14T04:35:14.419" v="30" actId="1076"/>
          <ac:spMkLst>
            <pc:docMk/>
            <pc:sldMk cId="3938265609" sldId="307"/>
            <ac:spMk id="57" creationId="{B00FCE67-6193-A1DA-2B91-487D14F66920}"/>
          </ac:spMkLst>
        </pc:spChg>
        <pc:picChg chg="add del mod">
          <ac:chgData name="Courtney Hodge (SHE/HER)" userId="fd0f4f80-3503-46b0-9736-ea9e4a1a0578" providerId="ADAL" clId="{507CAB7A-C974-4914-A247-F8188404F2A0}" dt="2024-06-14T04:38:11.994" v="120"/>
          <ac:picMkLst>
            <pc:docMk/>
            <pc:sldMk cId="3938265609" sldId="307"/>
            <ac:picMk id="9" creationId="{83C34E24-5272-CDCC-3BE7-49CF24CA34CB}"/>
          </ac:picMkLst>
        </pc:picChg>
        <pc:picChg chg="add mod">
          <ac:chgData name="Courtney Hodge (SHE/HER)" userId="fd0f4f80-3503-46b0-9736-ea9e4a1a0578" providerId="ADAL" clId="{507CAB7A-C974-4914-A247-F8188404F2A0}" dt="2024-06-14T04:38:37.126" v="121"/>
          <ac:picMkLst>
            <pc:docMk/>
            <pc:sldMk cId="3938265609" sldId="307"/>
            <ac:picMk id="14" creationId="{1222469A-BC70-A6CE-D2FB-35F8A8AD9E54}"/>
          </ac:picMkLst>
        </pc:picChg>
      </pc:sldChg>
      <pc:sldChg chg="addSp delSp modSp modTransition modAnim">
        <pc:chgData name="Courtney Hodge (SHE/HER)" userId="fd0f4f80-3503-46b0-9736-ea9e4a1a0578" providerId="ADAL" clId="{507CAB7A-C974-4914-A247-F8188404F2A0}" dt="2024-06-14T04:59:03.801" v="158"/>
        <pc:sldMkLst>
          <pc:docMk/>
          <pc:sldMk cId="2730480919" sldId="2147479544"/>
        </pc:sldMkLst>
        <pc:picChg chg="add del mod">
          <ac:chgData name="Courtney Hodge (SHE/HER)" userId="fd0f4f80-3503-46b0-9736-ea9e4a1a0578" providerId="ADAL" clId="{507CAB7A-C974-4914-A247-F8188404F2A0}" dt="2024-06-14T04:58:33.288" v="157"/>
          <ac:picMkLst>
            <pc:docMk/>
            <pc:sldMk cId="2730480919" sldId="2147479544"/>
            <ac:picMk id="5" creationId="{C67AE164-C2A4-4442-AFF8-0B23490F067C}"/>
          </ac:picMkLst>
        </pc:picChg>
        <pc:picChg chg="add mod">
          <ac:chgData name="Courtney Hodge (SHE/HER)" userId="fd0f4f80-3503-46b0-9736-ea9e4a1a0578" providerId="ADAL" clId="{507CAB7A-C974-4914-A247-F8188404F2A0}" dt="2024-06-14T04:59:03.801" v="158"/>
          <ac:picMkLst>
            <pc:docMk/>
            <pc:sldMk cId="2730480919" sldId="2147479544"/>
            <ac:picMk id="11" creationId="{45387575-0A1B-9F43-18FF-E1FBB570CCD9}"/>
          </ac:picMkLst>
        </pc:picChg>
      </pc:sldChg>
      <pc:sldChg chg="addSp modSp replTag delTag">
        <pc:chgData name="Courtney Hodge (SHE/HER)" userId="fd0f4f80-3503-46b0-9736-ea9e4a1a0578" providerId="ADAL" clId="{507CAB7A-C974-4914-A247-F8188404F2A0}" dt="2024-06-14T04:42:01.418" v="143"/>
        <pc:sldMkLst>
          <pc:docMk/>
          <pc:sldMk cId="856163362" sldId="2147481343"/>
        </pc:sldMkLst>
        <pc:picChg chg="add mod">
          <ac:chgData name="Courtney Hodge (SHE/HER)" userId="fd0f4f80-3503-46b0-9736-ea9e4a1a0578" providerId="ADAL" clId="{507CAB7A-C974-4914-A247-F8188404F2A0}" dt="2024-06-14T04:42:01.418" v="143"/>
          <ac:picMkLst>
            <pc:docMk/>
            <pc:sldMk cId="856163362" sldId="2147481343"/>
            <ac:picMk id="4" creationId="{B2655967-9409-26A2-D66D-3C726D86B95E}"/>
          </ac:picMkLst>
        </pc:picChg>
      </pc:sldChg>
      <pc:sldChg chg="addSp modSp">
        <pc:chgData name="Courtney Hodge (SHE/HER)" userId="fd0f4f80-3503-46b0-9736-ea9e4a1a0578" providerId="ADAL" clId="{507CAB7A-C974-4914-A247-F8188404F2A0}" dt="2024-06-14T04:39:42.534" v="122"/>
        <pc:sldMkLst>
          <pc:docMk/>
          <pc:sldMk cId="2304905616" sldId="2147481360"/>
        </pc:sldMkLst>
        <pc:picChg chg="add mod">
          <ac:chgData name="Courtney Hodge (SHE/HER)" userId="fd0f4f80-3503-46b0-9736-ea9e4a1a0578" providerId="ADAL" clId="{507CAB7A-C974-4914-A247-F8188404F2A0}" dt="2024-06-14T04:39:42.534" v="122"/>
          <ac:picMkLst>
            <pc:docMk/>
            <pc:sldMk cId="2304905616" sldId="2147481360"/>
            <ac:picMk id="5" creationId="{A2110367-330D-87AD-0F32-661C67A064D6}"/>
          </ac:picMkLst>
        </pc:picChg>
      </pc:sldChg>
      <pc:sldChg chg="addSp modSp">
        <pc:chgData name="Courtney Hodge (SHE/HER)" userId="fd0f4f80-3503-46b0-9736-ea9e4a1a0578" providerId="ADAL" clId="{507CAB7A-C974-4914-A247-F8188404F2A0}" dt="2024-06-14T04:46:08.524" v="144"/>
        <pc:sldMkLst>
          <pc:docMk/>
          <pc:sldMk cId="1652086959" sldId="2147481363"/>
        </pc:sldMkLst>
        <pc:picChg chg="add mod">
          <ac:chgData name="Courtney Hodge (SHE/HER)" userId="fd0f4f80-3503-46b0-9736-ea9e4a1a0578" providerId="ADAL" clId="{507CAB7A-C974-4914-A247-F8188404F2A0}" dt="2024-06-14T04:46:08.524" v="144"/>
          <ac:picMkLst>
            <pc:docMk/>
            <pc:sldMk cId="1652086959" sldId="2147481363"/>
            <ac:picMk id="4" creationId="{A9C0D4DD-2DE5-6058-9192-BC8818C70EAC}"/>
          </ac:picMkLst>
        </pc:picChg>
      </pc:sldChg>
      <pc:sldChg chg="addSp modSp mod replTag delTag">
        <pc:chgData name="Courtney Hodge (SHE/HER)" userId="fd0f4f80-3503-46b0-9736-ea9e4a1a0578" providerId="ADAL" clId="{507CAB7A-C974-4914-A247-F8188404F2A0}" dt="2024-06-14T04:46:08.524" v="144"/>
        <pc:sldMkLst>
          <pc:docMk/>
          <pc:sldMk cId="1766027561" sldId="2147481710"/>
        </pc:sldMkLst>
        <pc:spChg chg="mod">
          <ac:chgData name="Courtney Hodge (SHE/HER)" userId="fd0f4f80-3503-46b0-9736-ea9e4a1a0578" providerId="ADAL" clId="{507CAB7A-C974-4914-A247-F8188404F2A0}" dt="2024-06-14T04:30:02.006" v="13" actId="20577"/>
          <ac:spMkLst>
            <pc:docMk/>
            <pc:sldMk cId="1766027561" sldId="2147481710"/>
            <ac:spMk id="231" creationId="{B1222757-A9BC-43A8-0A3E-B78FD46F019D}"/>
          </ac:spMkLst>
        </pc:spChg>
        <pc:picChg chg="add mod">
          <ac:chgData name="Courtney Hodge (SHE/HER)" userId="fd0f4f80-3503-46b0-9736-ea9e4a1a0578" providerId="ADAL" clId="{507CAB7A-C974-4914-A247-F8188404F2A0}" dt="2024-06-14T04:46:08.524" v="144"/>
          <ac:picMkLst>
            <pc:docMk/>
            <pc:sldMk cId="1766027561" sldId="2147481710"/>
            <ac:picMk id="4" creationId="{AC7B9D8E-F18D-A6A6-6EE7-4D2F34844CE6}"/>
          </ac:picMkLst>
        </pc:picChg>
      </pc:sldChg>
      <pc:sldChg chg="addSp modSp">
        <pc:chgData name="Courtney Hodge (SHE/HER)" userId="fd0f4f80-3503-46b0-9736-ea9e4a1a0578" providerId="ADAL" clId="{507CAB7A-C974-4914-A247-F8188404F2A0}" dt="2024-06-14T04:46:08.524" v="144"/>
        <pc:sldMkLst>
          <pc:docMk/>
          <pc:sldMk cId="929871" sldId="2147481715"/>
        </pc:sldMkLst>
        <pc:picChg chg="add mod">
          <ac:chgData name="Courtney Hodge (SHE/HER)" userId="fd0f4f80-3503-46b0-9736-ea9e4a1a0578" providerId="ADAL" clId="{507CAB7A-C974-4914-A247-F8188404F2A0}" dt="2024-06-14T04:46:08.524" v="144"/>
          <ac:picMkLst>
            <pc:docMk/>
            <pc:sldMk cId="929871" sldId="2147481715"/>
            <ac:picMk id="5" creationId="{AAAE23E5-899B-0571-BFB5-BA19EC4A50C7}"/>
          </ac:picMkLst>
        </pc:picChg>
      </pc:sldChg>
      <pc:sldChg chg="addSp modSp replTag delTag modNotesTx">
        <pc:chgData name="Courtney Hodge (SHE/HER)" userId="fd0f4f80-3503-46b0-9736-ea9e4a1a0578" providerId="ADAL" clId="{507CAB7A-C974-4914-A247-F8188404F2A0}" dt="2024-06-14T04:41:21.735" v="138" actId="20577"/>
        <pc:sldMkLst>
          <pc:docMk/>
          <pc:sldMk cId="2560819266" sldId="2147481716"/>
        </pc:sldMkLst>
        <pc:picChg chg="add mod">
          <ac:chgData name="Courtney Hodge (SHE/HER)" userId="fd0f4f80-3503-46b0-9736-ea9e4a1a0578" providerId="ADAL" clId="{507CAB7A-C974-4914-A247-F8188404F2A0}" dt="2024-06-14T04:40:52.691" v="123"/>
          <ac:picMkLst>
            <pc:docMk/>
            <pc:sldMk cId="2560819266" sldId="2147481716"/>
            <ac:picMk id="5" creationId="{4E9A4CCE-99E3-22D2-47D9-112629FCD6DD}"/>
          </ac:picMkLst>
        </pc:picChg>
      </pc:sldChg>
      <pc:sldChg chg="addSp modSp">
        <pc:chgData name="Courtney Hodge (SHE/HER)" userId="fd0f4f80-3503-46b0-9736-ea9e4a1a0578" providerId="ADAL" clId="{507CAB7A-C974-4914-A247-F8188404F2A0}" dt="2024-06-14T04:46:08.524" v="144"/>
        <pc:sldMkLst>
          <pc:docMk/>
          <pc:sldMk cId="3944343326" sldId="2147481719"/>
        </pc:sldMkLst>
        <pc:picChg chg="add mod">
          <ac:chgData name="Courtney Hodge (SHE/HER)" userId="fd0f4f80-3503-46b0-9736-ea9e4a1a0578" providerId="ADAL" clId="{507CAB7A-C974-4914-A247-F8188404F2A0}" dt="2024-06-14T04:46:08.524" v="144"/>
          <ac:picMkLst>
            <pc:docMk/>
            <pc:sldMk cId="3944343326" sldId="2147481719"/>
            <ac:picMk id="4" creationId="{488F0F23-0885-E4B9-3422-4BFCCA591A81}"/>
          </ac:picMkLst>
        </pc:picChg>
      </pc:sldChg>
      <pc:sldChg chg="addSp modSp">
        <pc:chgData name="Courtney Hodge (SHE/HER)" userId="fd0f4f80-3503-46b0-9736-ea9e4a1a0578" providerId="ADAL" clId="{507CAB7A-C974-4914-A247-F8188404F2A0}" dt="2024-06-14T04:46:08.524" v="144"/>
        <pc:sldMkLst>
          <pc:docMk/>
          <pc:sldMk cId="3511523683" sldId="2147481724"/>
        </pc:sldMkLst>
        <pc:picChg chg="add mod">
          <ac:chgData name="Courtney Hodge (SHE/HER)" userId="fd0f4f80-3503-46b0-9736-ea9e4a1a0578" providerId="ADAL" clId="{507CAB7A-C974-4914-A247-F8188404F2A0}" dt="2024-06-14T04:46:08.524" v="144"/>
          <ac:picMkLst>
            <pc:docMk/>
            <pc:sldMk cId="3511523683" sldId="2147481724"/>
            <ac:picMk id="5" creationId="{36034ADE-B035-AFFA-2A90-D3359D5AFD5C}"/>
          </ac:picMkLst>
        </pc:picChg>
      </pc:sldChg>
      <pc:sldChg chg="addSp delSp modSp modTransition modAnim replTag delTag">
        <pc:chgData name="Courtney Hodge (SHE/HER)" userId="fd0f4f80-3503-46b0-9736-ea9e4a1a0578" providerId="ADAL" clId="{507CAB7A-C974-4914-A247-F8188404F2A0}" dt="2024-06-14T05:01:46.130" v="190"/>
        <pc:sldMkLst>
          <pc:docMk/>
          <pc:sldMk cId="2512991890" sldId="2147481726"/>
        </pc:sldMkLst>
        <pc:picChg chg="add del mod">
          <ac:chgData name="Courtney Hodge (SHE/HER)" userId="fd0f4f80-3503-46b0-9736-ea9e4a1a0578" providerId="ADAL" clId="{507CAB7A-C974-4914-A247-F8188404F2A0}" dt="2024-06-14T05:00:15.235" v="165"/>
          <ac:picMkLst>
            <pc:docMk/>
            <pc:sldMk cId="2512991890" sldId="2147481726"/>
            <ac:picMk id="4" creationId="{CBCA205A-8E1F-965E-2246-357E89C4247E}"/>
          </ac:picMkLst>
        </pc:picChg>
        <pc:picChg chg="add mod">
          <ac:chgData name="Courtney Hodge (SHE/HER)" userId="fd0f4f80-3503-46b0-9736-ea9e4a1a0578" providerId="ADAL" clId="{507CAB7A-C974-4914-A247-F8188404F2A0}" dt="2024-06-14T05:00:25.388" v="166"/>
          <ac:picMkLst>
            <pc:docMk/>
            <pc:sldMk cId="2512991890" sldId="2147481726"/>
            <ac:picMk id="10" creationId="{A0F14A97-556A-BEE7-EFB7-0BDF02DA0E15}"/>
          </ac:picMkLst>
        </pc:picChg>
      </pc:sldChg>
      <pc:sldChg chg="addSp modSp">
        <pc:chgData name="Courtney Hodge (SHE/HER)" userId="fd0f4f80-3503-46b0-9736-ea9e4a1a0578" providerId="ADAL" clId="{507CAB7A-C974-4914-A247-F8188404F2A0}" dt="2024-06-14T04:39:42.534" v="122"/>
        <pc:sldMkLst>
          <pc:docMk/>
          <pc:sldMk cId="3403797346" sldId="2147481728"/>
        </pc:sldMkLst>
        <pc:picChg chg="add mod">
          <ac:chgData name="Courtney Hodge (SHE/HER)" userId="fd0f4f80-3503-46b0-9736-ea9e4a1a0578" providerId="ADAL" clId="{507CAB7A-C974-4914-A247-F8188404F2A0}" dt="2024-06-14T04:39:42.534" v="122"/>
          <ac:picMkLst>
            <pc:docMk/>
            <pc:sldMk cId="3403797346" sldId="2147481728"/>
            <ac:picMk id="6" creationId="{B8BA4AA0-3652-AF34-0255-5C4496FB9875}"/>
          </ac:picMkLst>
        </pc:picChg>
      </pc:sldChg>
      <pc:sldChg chg="addSp modSp">
        <pc:chgData name="Courtney Hodge (SHE/HER)" userId="fd0f4f80-3503-46b0-9736-ea9e4a1a0578" providerId="ADAL" clId="{507CAB7A-C974-4914-A247-F8188404F2A0}" dt="2024-06-14T04:46:08.524" v="144"/>
        <pc:sldMkLst>
          <pc:docMk/>
          <pc:sldMk cId="3906061843" sldId="2147481729"/>
        </pc:sldMkLst>
        <pc:picChg chg="add mod">
          <ac:chgData name="Courtney Hodge (SHE/HER)" userId="fd0f4f80-3503-46b0-9736-ea9e4a1a0578" providerId="ADAL" clId="{507CAB7A-C974-4914-A247-F8188404F2A0}" dt="2024-06-14T04:46:08.524" v="144"/>
          <ac:picMkLst>
            <pc:docMk/>
            <pc:sldMk cId="3906061843" sldId="2147481729"/>
            <ac:picMk id="5" creationId="{A0585A66-DBE5-EF91-087B-952D3D61EDEE}"/>
          </ac:picMkLst>
        </pc:picChg>
      </pc:sldChg>
      <pc:sldChg chg="addSp modSp mod replTag delTag">
        <pc:chgData name="Courtney Hodge (SHE/HER)" userId="fd0f4f80-3503-46b0-9736-ea9e4a1a0578" providerId="ADAL" clId="{507CAB7A-C974-4914-A247-F8188404F2A0}" dt="2024-06-14T05:03:57.205" v="278"/>
        <pc:sldMkLst>
          <pc:docMk/>
          <pc:sldMk cId="1374080102" sldId="2147481730"/>
        </pc:sldMkLst>
        <pc:picChg chg="add mod">
          <ac:chgData name="Courtney Hodge (SHE/HER)" userId="fd0f4f80-3503-46b0-9736-ea9e4a1a0578" providerId="ADAL" clId="{507CAB7A-C974-4914-A247-F8188404F2A0}" dt="2024-06-14T05:03:55.503" v="276" actId="14100"/>
          <ac:picMkLst>
            <pc:docMk/>
            <pc:sldMk cId="1374080102" sldId="2147481730"/>
            <ac:picMk id="3" creationId="{AF250553-F262-FFDB-7875-3E585C23395F}"/>
          </ac:picMkLst>
        </pc:picChg>
      </pc:sldChg>
      <pc:sldChg chg="addSp modSp">
        <pc:chgData name="Courtney Hodge (SHE/HER)" userId="fd0f4f80-3503-46b0-9736-ea9e4a1a0578" providerId="ADAL" clId="{507CAB7A-C974-4914-A247-F8188404F2A0}" dt="2024-06-14T04:54:48.698" v="148"/>
        <pc:sldMkLst>
          <pc:docMk/>
          <pc:sldMk cId="1303313691" sldId="2147481734"/>
        </pc:sldMkLst>
        <pc:picChg chg="add mod">
          <ac:chgData name="Courtney Hodge (SHE/HER)" userId="fd0f4f80-3503-46b0-9736-ea9e4a1a0578" providerId="ADAL" clId="{507CAB7A-C974-4914-A247-F8188404F2A0}" dt="2024-06-14T04:54:48.698" v="148"/>
          <ac:picMkLst>
            <pc:docMk/>
            <pc:sldMk cId="1303313691" sldId="2147481734"/>
            <ac:picMk id="3" creationId="{4A62C563-8F28-EF11-84D3-8DC6A02D320E}"/>
          </ac:picMkLst>
        </pc:picChg>
      </pc:sldChg>
      <pc:sldChg chg="addSp modSp replTag delTag">
        <pc:chgData name="Courtney Hodge (SHE/HER)" userId="fd0f4f80-3503-46b0-9736-ea9e4a1a0578" providerId="ADAL" clId="{507CAB7A-C974-4914-A247-F8188404F2A0}" dt="2024-06-14T05:02:55.603" v="222"/>
        <pc:sldMkLst>
          <pc:docMk/>
          <pc:sldMk cId="2014311137" sldId="2147481737"/>
        </pc:sldMkLst>
        <pc:picChg chg="add mod">
          <ac:chgData name="Courtney Hodge (SHE/HER)" userId="fd0f4f80-3503-46b0-9736-ea9e4a1a0578" providerId="ADAL" clId="{507CAB7A-C974-4914-A247-F8188404F2A0}" dt="2024-06-14T04:54:48.698" v="148"/>
          <ac:picMkLst>
            <pc:docMk/>
            <pc:sldMk cId="2014311137" sldId="2147481737"/>
            <ac:picMk id="3" creationId="{564FE61B-412A-988F-1966-F7E77B384B47}"/>
          </ac:picMkLst>
        </pc:picChg>
      </pc:sldChg>
      <pc:sldChg chg="addSp modSp">
        <pc:chgData name="Courtney Hodge (SHE/HER)" userId="fd0f4f80-3503-46b0-9736-ea9e4a1a0578" providerId="ADAL" clId="{507CAB7A-C974-4914-A247-F8188404F2A0}" dt="2024-06-14T04:54:48.698" v="148"/>
        <pc:sldMkLst>
          <pc:docMk/>
          <pc:sldMk cId="2840982289" sldId="2147481739"/>
        </pc:sldMkLst>
        <pc:picChg chg="add mod">
          <ac:chgData name="Courtney Hodge (SHE/HER)" userId="fd0f4f80-3503-46b0-9736-ea9e4a1a0578" providerId="ADAL" clId="{507CAB7A-C974-4914-A247-F8188404F2A0}" dt="2024-06-14T04:54:48.698" v="148"/>
          <ac:picMkLst>
            <pc:docMk/>
            <pc:sldMk cId="2840982289" sldId="2147481739"/>
            <ac:picMk id="3" creationId="{FE10B302-01F6-C395-EE80-20ED2E64FC8B}"/>
          </ac:picMkLst>
        </pc:picChg>
      </pc:sldChg>
      <pc:sldChg chg="addSp modSp replTag delTag">
        <pc:chgData name="Courtney Hodge (SHE/HER)" userId="fd0f4f80-3503-46b0-9736-ea9e4a1a0578" providerId="ADAL" clId="{507CAB7A-C974-4914-A247-F8188404F2A0}" dt="2024-06-14T05:02:53.949" v="220"/>
        <pc:sldMkLst>
          <pc:docMk/>
          <pc:sldMk cId="345233150" sldId="2147481748"/>
        </pc:sldMkLst>
        <pc:picChg chg="add mod">
          <ac:chgData name="Courtney Hodge (SHE/HER)" userId="fd0f4f80-3503-46b0-9736-ea9e4a1a0578" providerId="ADAL" clId="{507CAB7A-C974-4914-A247-F8188404F2A0}" dt="2024-06-14T04:54:48.698" v="148"/>
          <ac:picMkLst>
            <pc:docMk/>
            <pc:sldMk cId="345233150" sldId="2147481748"/>
            <ac:picMk id="5" creationId="{15F5BB79-A259-4A0D-CBFD-BFDB799F580D}"/>
          </ac:picMkLst>
        </pc:picChg>
      </pc:sldChg>
      <pc:sldChg chg="addSp modSp mod replTag delTag">
        <pc:chgData name="Courtney Hodge (SHE/HER)" userId="fd0f4f80-3503-46b0-9736-ea9e4a1a0578" providerId="ADAL" clId="{507CAB7A-C974-4914-A247-F8188404F2A0}" dt="2024-06-14T05:03:04.783" v="229"/>
        <pc:sldMkLst>
          <pc:docMk/>
          <pc:sldMk cId="2039285725" sldId="2147481749"/>
        </pc:sldMkLst>
        <pc:picChg chg="add mod">
          <ac:chgData name="Courtney Hodge (SHE/HER)" userId="fd0f4f80-3503-46b0-9736-ea9e4a1a0578" providerId="ADAL" clId="{507CAB7A-C974-4914-A247-F8188404F2A0}" dt="2024-06-14T05:03:02.709" v="227" actId="14100"/>
          <ac:picMkLst>
            <pc:docMk/>
            <pc:sldMk cId="2039285725" sldId="2147481749"/>
            <ac:picMk id="4" creationId="{6E3AB579-522E-616A-4391-E7699F9A3A2C}"/>
          </ac:picMkLst>
        </pc:picChg>
      </pc:sldChg>
      <pc:sldChg chg="addSp modSp replTag delTag">
        <pc:chgData name="Courtney Hodge (SHE/HER)" userId="fd0f4f80-3503-46b0-9736-ea9e4a1a0578" providerId="ADAL" clId="{507CAB7A-C974-4914-A247-F8188404F2A0}" dt="2024-06-14T05:02:46.161" v="218"/>
        <pc:sldMkLst>
          <pc:docMk/>
          <pc:sldMk cId="3508688019" sldId="2147481755"/>
        </pc:sldMkLst>
        <pc:picChg chg="add mod">
          <ac:chgData name="Courtney Hodge (SHE/HER)" userId="fd0f4f80-3503-46b0-9736-ea9e4a1a0578" providerId="ADAL" clId="{507CAB7A-C974-4914-A247-F8188404F2A0}" dt="2024-06-14T04:54:48.698" v="148"/>
          <ac:picMkLst>
            <pc:docMk/>
            <pc:sldMk cId="3508688019" sldId="2147481755"/>
            <ac:picMk id="4" creationId="{3C13E2B4-0DA2-5233-B906-9AC4325EC119}"/>
          </ac:picMkLst>
        </pc:picChg>
      </pc:sldChg>
      <pc:sldChg chg="addSp modSp replTag delTag">
        <pc:chgData name="Courtney Hodge (SHE/HER)" userId="fd0f4f80-3503-46b0-9736-ea9e4a1a0578" providerId="ADAL" clId="{507CAB7A-C974-4914-A247-F8188404F2A0}" dt="2024-06-14T05:03:20.855" v="242"/>
        <pc:sldMkLst>
          <pc:docMk/>
          <pc:sldMk cId="4262481347" sldId="2147481756"/>
        </pc:sldMkLst>
        <pc:picChg chg="add mod">
          <ac:chgData name="Courtney Hodge (SHE/HER)" userId="fd0f4f80-3503-46b0-9736-ea9e4a1a0578" providerId="ADAL" clId="{507CAB7A-C974-4914-A247-F8188404F2A0}" dt="2024-06-14T04:54:48.698" v="148"/>
          <ac:picMkLst>
            <pc:docMk/>
            <pc:sldMk cId="4262481347" sldId="2147481756"/>
            <ac:picMk id="4" creationId="{AE2B536B-DC39-8D20-BB46-745E55B3891B}"/>
          </ac:picMkLst>
        </pc:picChg>
      </pc:sldChg>
      <pc:sldChg chg="addSp modSp replTag delTag modNotesTx">
        <pc:chgData name="Courtney Hodge (SHE/HER)" userId="fd0f4f80-3503-46b0-9736-ea9e4a1a0578" providerId="ADAL" clId="{507CAB7A-C974-4914-A247-F8188404F2A0}" dt="2024-06-14T04:41:25.189" v="140"/>
        <pc:sldMkLst>
          <pc:docMk/>
          <pc:sldMk cId="1054298679" sldId="2147481758"/>
        </pc:sldMkLst>
        <pc:picChg chg="add mod">
          <ac:chgData name="Courtney Hodge (SHE/HER)" userId="fd0f4f80-3503-46b0-9736-ea9e4a1a0578" providerId="ADAL" clId="{507CAB7A-C974-4914-A247-F8188404F2A0}" dt="2024-06-14T04:40:52.691" v="123"/>
          <ac:picMkLst>
            <pc:docMk/>
            <pc:sldMk cId="1054298679" sldId="2147481758"/>
            <ac:picMk id="4" creationId="{340A1543-C8D5-1EE1-C97D-D2701378D118}"/>
          </ac:picMkLst>
        </pc:picChg>
      </pc:sldChg>
      <pc:sldChg chg="addSp modSp">
        <pc:chgData name="Courtney Hodge (SHE/HER)" userId="fd0f4f80-3503-46b0-9736-ea9e4a1a0578" providerId="ADAL" clId="{507CAB7A-C974-4914-A247-F8188404F2A0}" dt="2024-06-14T04:46:08.524" v="144"/>
        <pc:sldMkLst>
          <pc:docMk/>
          <pc:sldMk cId="3122560275" sldId="2147481760"/>
        </pc:sldMkLst>
        <pc:picChg chg="add mod">
          <ac:chgData name="Courtney Hodge (SHE/HER)" userId="fd0f4f80-3503-46b0-9736-ea9e4a1a0578" providerId="ADAL" clId="{507CAB7A-C974-4914-A247-F8188404F2A0}" dt="2024-06-14T04:46:08.524" v="144"/>
          <ac:picMkLst>
            <pc:docMk/>
            <pc:sldMk cId="3122560275" sldId="2147481760"/>
            <ac:picMk id="4" creationId="{97DB10DE-A8CA-B0FB-B747-ECCB47315E23}"/>
          </ac:picMkLst>
        </pc:picChg>
      </pc:sldChg>
      <pc:sldChg chg="addSp modSp">
        <pc:chgData name="Courtney Hodge (SHE/HER)" userId="fd0f4f80-3503-46b0-9736-ea9e4a1a0578" providerId="ADAL" clId="{507CAB7A-C974-4914-A247-F8188404F2A0}" dt="2024-06-14T04:54:48.698" v="148"/>
        <pc:sldMkLst>
          <pc:docMk/>
          <pc:sldMk cId="735528811" sldId="2147481761"/>
        </pc:sldMkLst>
        <pc:picChg chg="add mod">
          <ac:chgData name="Courtney Hodge (SHE/HER)" userId="fd0f4f80-3503-46b0-9736-ea9e4a1a0578" providerId="ADAL" clId="{507CAB7A-C974-4914-A247-F8188404F2A0}" dt="2024-06-14T04:54:48.698" v="148"/>
          <ac:picMkLst>
            <pc:docMk/>
            <pc:sldMk cId="735528811" sldId="2147481761"/>
            <ac:picMk id="4" creationId="{E62845D9-5F32-6E44-132C-11C46D9C91D0}"/>
          </ac:picMkLst>
        </pc:picChg>
      </pc:sldChg>
      <pc:sldChg chg="addSp modSp replTag delTag">
        <pc:chgData name="Courtney Hodge (SHE/HER)" userId="fd0f4f80-3503-46b0-9736-ea9e4a1a0578" providerId="ADAL" clId="{507CAB7A-C974-4914-A247-F8188404F2A0}" dt="2024-06-14T05:03:47.495" v="271"/>
        <pc:sldMkLst>
          <pc:docMk/>
          <pc:sldMk cId="4085647012" sldId="2147481762"/>
        </pc:sldMkLst>
        <pc:picChg chg="add mod">
          <ac:chgData name="Courtney Hodge (SHE/HER)" userId="fd0f4f80-3503-46b0-9736-ea9e4a1a0578" providerId="ADAL" clId="{507CAB7A-C974-4914-A247-F8188404F2A0}" dt="2024-06-14T04:58:29.976" v="156"/>
          <ac:picMkLst>
            <pc:docMk/>
            <pc:sldMk cId="4085647012" sldId="2147481762"/>
            <ac:picMk id="4" creationId="{EC80D572-EAD3-587E-1DE7-BBFC7C9CAC84}"/>
          </ac:picMkLst>
        </pc:picChg>
      </pc:sldChg>
      <pc:sldChg chg="addSp modSp mod replTag delTag">
        <pc:chgData name="Courtney Hodge (SHE/HER)" userId="fd0f4f80-3503-46b0-9736-ea9e4a1a0578" providerId="ADAL" clId="{507CAB7A-C974-4914-A247-F8188404F2A0}" dt="2024-06-14T05:04:06.340" v="283" actId="14100"/>
        <pc:sldMkLst>
          <pc:docMk/>
          <pc:sldMk cId="3171533846" sldId="2147481763"/>
        </pc:sldMkLst>
        <pc:picChg chg="add mod">
          <ac:chgData name="Courtney Hodge (SHE/HER)" userId="fd0f4f80-3503-46b0-9736-ea9e4a1a0578" providerId="ADAL" clId="{507CAB7A-C974-4914-A247-F8188404F2A0}" dt="2024-06-14T05:04:06.340" v="283" actId="14100"/>
          <ac:picMkLst>
            <pc:docMk/>
            <pc:sldMk cId="3171533846" sldId="2147481763"/>
            <ac:picMk id="3" creationId="{5A70DD8C-7010-1C0B-BB9A-8C42E9F1FB20}"/>
          </ac:picMkLst>
        </pc:picChg>
      </pc:sldChg>
      <pc:sldChg chg="addSp modSp mod replTag delTag">
        <pc:chgData name="Courtney Hodge (SHE/HER)" userId="fd0f4f80-3503-46b0-9736-ea9e4a1a0578" providerId="ADAL" clId="{507CAB7A-C974-4914-A247-F8188404F2A0}" dt="2024-06-14T05:03:38.184" v="260" actId="14100"/>
        <pc:sldMkLst>
          <pc:docMk/>
          <pc:sldMk cId="3173285146" sldId="2147481765"/>
        </pc:sldMkLst>
        <pc:picChg chg="add mod">
          <ac:chgData name="Courtney Hodge (SHE/HER)" userId="fd0f4f80-3503-46b0-9736-ea9e4a1a0578" providerId="ADAL" clId="{507CAB7A-C974-4914-A247-F8188404F2A0}" dt="2024-06-14T05:03:38.184" v="260" actId="14100"/>
          <ac:picMkLst>
            <pc:docMk/>
            <pc:sldMk cId="3173285146" sldId="2147481765"/>
            <ac:picMk id="3" creationId="{6D56634A-FE6B-A57A-C0D6-7EBC7FF148F2}"/>
          </ac:picMkLst>
        </pc:picChg>
      </pc:sldChg>
      <pc:sldChg chg="addSp modSp mod replTag delTag">
        <pc:chgData name="Courtney Hodge (SHE/HER)" userId="fd0f4f80-3503-46b0-9736-ea9e4a1a0578" providerId="ADAL" clId="{507CAB7A-C974-4914-A247-F8188404F2A0}" dt="2024-06-14T05:03:26.902" v="249"/>
        <pc:sldMkLst>
          <pc:docMk/>
          <pc:sldMk cId="1008715923" sldId="2147481766"/>
        </pc:sldMkLst>
        <pc:picChg chg="add mod">
          <ac:chgData name="Courtney Hodge (SHE/HER)" userId="fd0f4f80-3503-46b0-9736-ea9e4a1a0578" providerId="ADAL" clId="{507CAB7A-C974-4914-A247-F8188404F2A0}" dt="2024-06-14T05:03:25.648" v="247" actId="14100"/>
          <ac:picMkLst>
            <pc:docMk/>
            <pc:sldMk cId="1008715923" sldId="2147481766"/>
            <ac:picMk id="3" creationId="{2069623E-B824-1647-18E4-D56D642247E7}"/>
          </ac:picMkLst>
        </pc:picChg>
      </pc:sldChg>
      <pc:sldChg chg="addSp modSp replTag delTag">
        <pc:chgData name="Courtney Hodge (SHE/HER)" userId="fd0f4f80-3503-46b0-9736-ea9e4a1a0578" providerId="ADAL" clId="{507CAB7A-C974-4914-A247-F8188404F2A0}" dt="2024-06-14T05:02:44.651" v="216"/>
        <pc:sldMkLst>
          <pc:docMk/>
          <pc:sldMk cId="3555226112" sldId="2147481767"/>
        </pc:sldMkLst>
        <pc:picChg chg="add mod">
          <ac:chgData name="Courtney Hodge (SHE/HER)" userId="fd0f4f80-3503-46b0-9736-ea9e4a1a0578" providerId="ADAL" clId="{507CAB7A-C974-4914-A247-F8188404F2A0}" dt="2024-06-14T04:54:48.698" v="148"/>
          <ac:picMkLst>
            <pc:docMk/>
            <pc:sldMk cId="3555226112" sldId="2147481767"/>
            <ac:picMk id="3" creationId="{F1FBA4A0-2B18-EF1A-4FD1-F82523A8CA23}"/>
          </ac:picMkLst>
        </pc:picChg>
      </pc:sldChg>
      <pc:sldChg chg="addSp modSp mod replTag delTag">
        <pc:chgData name="Courtney Hodge (SHE/HER)" userId="fd0f4f80-3503-46b0-9736-ea9e4a1a0578" providerId="ADAL" clId="{507CAB7A-C974-4914-A247-F8188404F2A0}" dt="2024-06-14T05:02:29.036" v="205" actId="14100"/>
        <pc:sldMkLst>
          <pc:docMk/>
          <pc:sldMk cId="3853851686" sldId="2147481768"/>
        </pc:sldMkLst>
        <pc:picChg chg="add mod">
          <ac:chgData name="Courtney Hodge (SHE/HER)" userId="fd0f4f80-3503-46b0-9736-ea9e4a1a0578" providerId="ADAL" clId="{507CAB7A-C974-4914-A247-F8188404F2A0}" dt="2024-06-14T05:02:29.036" v="205" actId="14100"/>
          <ac:picMkLst>
            <pc:docMk/>
            <pc:sldMk cId="3853851686" sldId="2147481768"/>
            <ac:picMk id="6" creationId="{54E38AEE-5E98-C44E-B17D-7EFF157D742E}"/>
          </ac:picMkLst>
        </pc:picChg>
      </pc:sldChg>
      <pc:sldChg chg="addSp delSp modSp mod modTransition addAnim delAnim modAnim replTag delTag">
        <pc:chgData name="Courtney Hodge (SHE/HER)" userId="fd0f4f80-3503-46b0-9736-ea9e4a1a0578" providerId="ADAL" clId="{507CAB7A-C974-4914-A247-F8188404F2A0}" dt="2024-06-14T05:02:10.526" v="194" actId="1076"/>
        <pc:sldMkLst>
          <pc:docMk/>
          <pc:sldMk cId="3273358574" sldId="2147481769"/>
        </pc:sldMkLst>
        <pc:picChg chg="add del mod">
          <ac:chgData name="Courtney Hodge (SHE/HER)" userId="fd0f4f80-3503-46b0-9736-ea9e4a1a0578" providerId="ADAL" clId="{507CAB7A-C974-4914-A247-F8188404F2A0}" dt="2024-06-14T04:46:32.592" v="146"/>
          <ac:picMkLst>
            <pc:docMk/>
            <pc:sldMk cId="3273358574" sldId="2147481769"/>
            <ac:picMk id="3" creationId="{8FB91EB1-EA63-72DC-001D-39D253EACCAE}"/>
          </ac:picMkLst>
        </pc:picChg>
        <pc:picChg chg="add del mod">
          <ac:chgData name="Courtney Hodge (SHE/HER)" userId="fd0f4f80-3503-46b0-9736-ea9e4a1a0578" providerId="ADAL" clId="{507CAB7A-C974-4914-A247-F8188404F2A0}" dt="2024-06-14T05:02:10.526" v="194" actId="1076"/>
          <ac:picMkLst>
            <pc:docMk/>
            <pc:sldMk cId="3273358574" sldId="2147481769"/>
            <ac:picMk id="10" creationId="{E382B177-AEBC-1EF1-B43E-C93F2C4BC0CD}"/>
          </ac:picMkLst>
        </pc:picChg>
        <pc:picChg chg="add del mod">
          <ac:chgData name="Courtney Hodge (SHE/HER)" userId="fd0f4f80-3503-46b0-9736-ea9e4a1a0578" providerId="ADAL" clId="{507CAB7A-C974-4914-A247-F8188404F2A0}" dt="2024-06-14T05:01:48.171" v="191" actId="34307"/>
          <ac:picMkLst>
            <pc:docMk/>
            <pc:sldMk cId="3273358574" sldId="2147481769"/>
            <ac:picMk id="12" creationId="{E7C95BF0-01C5-1D4D-4F30-8969D2C0FE88}"/>
          </ac:picMkLst>
        </pc:picChg>
      </pc:sldChg>
      <pc:sldChg chg="addSp modSp">
        <pc:chgData name="Courtney Hodge (SHE/HER)" userId="fd0f4f80-3503-46b0-9736-ea9e4a1a0578" providerId="ADAL" clId="{507CAB7A-C974-4914-A247-F8188404F2A0}" dt="2024-06-14T04:54:48.698" v="148"/>
        <pc:sldMkLst>
          <pc:docMk/>
          <pc:sldMk cId="643724205" sldId="2147481770"/>
        </pc:sldMkLst>
        <pc:picChg chg="add mod">
          <ac:chgData name="Courtney Hodge (SHE/HER)" userId="fd0f4f80-3503-46b0-9736-ea9e4a1a0578" providerId="ADAL" clId="{507CAB7A-C974-4914-A247-F8188404F2A0}" dt="2024-06-14T04:54:48.698" v="148"/>
          <ac:picMkLst>
            <pc:docMk/>
            <pc:sldMk cId="643724205" sldId="2147481770"/>
            <ac:picMk id="3" creationId="{9D93A0CC-3A96-428C-C8CA-43BBDD73D1AD}"/>
          </ac:picMkLst>
        </pc:picChg>
      </pc:sldChg>
      <pc:sldChg chg="addSp modSp mod replTag delTag">
        <pc:chgData name="Courtney Hodge (SHE/HER)" userId="fd0f4f80-3503-46b0-9736-ea9e4a1a0578" providerId="ADAL" clId="{507CAB7A-C974-4914-A247-F8188404F2A0}" dt="2024-06-14T05:03:13.102" v="234" actId="14100"/>
        <pc:sldMkLst>
          <pc:docMk/>
          <pc:sldMk cId="4278987082" sldId="2147481771"/>
        </pc:sldMkLst>
        <pc:picChg chg="add mod">
          <ac:chgData name="Courtney Hodge (SHE/HER)" userId="fd0f4f80-3503-46b0-9736-ea9e4a1a0578" providerId="ADAL" clId="{507CAB7A-C974-4914-A247-F8188404F2A0}" dt="2024-06-14T05:03:13.102" v="234" actId="14100"/>
          <ac:picMkLst>
            <pc:docMk/>
            <pc:sldMk cId="4278987082" sldId="2147481771"/>
            <ac:picMk id="6" creationId="{BF62B46C-886A-BD45-F61C-10C03CECA6BF}"/>
          </ac:picMkLst>
        </pc:picChg>
      </pc:sldChg>
      <pc:sldChg chg="addSp modSp replTag delTag">
        <pc:chgData name="Courtney Hodge (SHE/HER)" userId="fd0f4f80-3503-46b0-9736-ea9e4a1a0578" providerId="ADAL" clId="{507CAB7A-C974-4914-A247-F8188404F2A0}" dt="2024-06-14T05:03:15.290" v="236"/>
        <pc:sldMkLst>
          <pc:docMk/>
          <pc:sldMk cId="1443693256" sldId="2147481772"/>
        </pc:sldMkLst>
        <pc:picChg chg="add mod">
          <ac:chgData name="Courtney Hodge (SHE/HER)" userId="fd0f4f80-3503-46b0-9736-ea9e4a1a0578" providerId="ADAL" clId="{507CAB7A-C974-4914-A247-F8188404F2A0}" dt="2024-06-14T04:54:48.698" v="148"/>
          <ac:picMkLst>
            <pc:docMk/>
            <pc:sldMk cId="1443693256" sldId="2147481772"/>
            <ac:picMk id="3" creationId="{4101F45C-CBDD-5F53-0C3D-AF6CA22B067C}"/>
          </ac:picMkLst>
        </pc:picChg>
      </pc:sldChg>
      <pc:sldChg chg="addSp modSp replTag delTag">
        <pc:chgData name="Courtney Hodge (SHE/HER)" userId="fd0f4f80-3503-46b0-9736-ea9e4a1a0578" providerId="ADAL" clId="{507CAB7A-C974-4914-A247-F8188404F2A0}" dt="2024-06-14T05:03:17.019" v="238"/>
        <pc:sldMkLst>
          <pc:docMk/>
          <pc:sldMk cId="2051974702" sldId="2147481773"/>
        </pc:sldMkLst>
        <pc:picChg chg="add mod">
          <ac:chgData name="Courtney Hodge (SHE/HER)" userId="fd0f4f80-3503-46b0-9736-ea9e4a1a0578" providerId="ADAL" clId="{507CAB7A-C974-4914-A247-F8188404F2A0}" dt="2024-06-14T04:54:48.698" v="148"/>
          <ac:picMkLst>
            <pc:docMk/>
            <pc:sldMk cId="2051974702" sldId="2147481773"/>
            <ac:picMk id="4" creationId="{CE9AAEEB-B6E1-E977-677B-52B61CEBB928}"/>
          </ac:picMkLst>
        </pc:picChg>
      </pc:sldChg>
      <pc:sldChg chg="addSp modSp replTag delTag">
        <pc:chgData name="Courtney Hodge (SHE/HER)" userId="fd0f4f80-3503-46b0-9736-ea9e4a1a0578" providerId="ADAL" clId="{507CAB7A-C974-4914-A247-F8188404F2A0}" dt="2024-06-14T05:03:45.861" v="269"/>
        <pc:sldMkLst>
          <pc:docMk/>
          <pc:sldMk cId="3689334686" sldId="2147481774"/>
        </pc:sldMkLst>
        <pc:picChg chg="add mod">
          <ac:chgData name="Courtney Hodge (SHE/HER)" userId="fd0f4f80-3503-46b0-9736-ea9e4a1a0578" providerId="ADAL" clId="{507CAB7A-C974-4914-A247-F8188404F2A0}" dt="2024-06-14T04:58:29.976" v="156"/>
          <ac:picMkLst>
            <pc:docMk/>
            <pc:sldMk cId="3689334686" sldId="2147481774"/>
            <ac:picMk id="3" creationId="{153C68F0-4F43-5A55-818A-BC5EF0EB44BB}"/>
          </ac:picMkLst>
        </pc:picChg>
      </pc:sldChg>
      <pc:sldChg chg="addSp modSp replTag delTag">
        <pc:chgData name="Courtney Hodge (SHE/HER)" userId="fd0f4f80-3503-46b0-9736-ea9e4a1a0578" providerId="ADAL" clId="{507CAB7A-C974-4914-A247-F8188404F2A0}" dt="2024-06-14T05:03:19.413" v="240"/>
        <pc:sldMkLst>
          <pc:docMk/>
          <pc:sldMk cId="2751612535" sldId="2147481775"/>
        </pc:sldMkLst>
        <pc:picChg chg="add mod">
          <ac:chgData name="Courtney Hodge (SHE/HER)" userId="fd0f4f80-3503-46b0-9736-ea9e4a1a0578" providerId="ADAL" clId="{507CAB7A-C974-4914-A247-F8188404F2A0}" dt="2024-06-14T04:54:48.698" v="148"/>
          <ac:picMkLst>
            <pc:docMk/>
            <pc:sldMk cId="2751612535" sldId="2147481775"/>
            <ac:picMk id="3" creationId="{756519C2-7732-1BBD-D64F-BDFF905A34A7}"/>
          </ac:picMkLst>
        </pc:picChg>
      </pc:sldChg>
      <pc:sldChg chg="addSp modSp">
        <pc:chgData name="Courtney Hodge (SHE/HER)" userId="fd0f4f80-3503-46b0-9736-ea9e4a1a0578" providerId="ADAL" clId="{507CAB7A-C974-4914-A247-F8188404F2A0}" dt="2024-06-14T04:58:29.976" v="156"/>
        <pc:sldMkLst>
          <pc:docMk/>
          <pc:sldMk cId="3457444981" sldId="2147481776"/>
        </pc:sldMkLst>
        <pc:picChg chg="add mod">
          <ac:chgData name="Courtney Hodge (SHE/HER)" userId="fd0f4f80-3503-46b0-9736-ea9e4a1a0578" providerId="ADAL" clId="{507CAB7A-C974-4914-A247-F8188404F2A0}" dt="2024-06-14T04:58:29.976" v="156"/>
          <ac:picMkLst>
            <pc:docMk/>
            <pc:sldMk cId="3457444981" sldId="2147481776"/>
            <ac:picMk id="3" creationId="{2997120D-10EF-80F6-9CE8-E0E6060D5C52}"/>
          </ac:picMkLst>
        </pc:picChg>
      </pc:sldChg>
      <pc:sldChg chg="addSp delSp modSp mod modTransition modAnim replTag delTag">
        <pc:chgData name="Courtney Hodge (SHE/HER)" userId="fd0f4f80-3503-46b0-9736-ea9e4a1a0578" providerId="ADAL" clId="{507CAB7A-C974-4914-A247-F8188404F2A0}" dt="2024-06-14T05:02:21.614" v="200"/>
        <pc:sldMkLst>
          <pc:docMk/>
          <pc:sldMk cId="2825995081" sldId="2147481778"/>
        </pc:sldMkLst>
        <pc:picChg chg="add del mod">
          <ac:chgData name="Courtney Hodge (SHE/HER)" userId="fd0f4f80-3503-46b0-9736-ea9e4a1a0578" providerId="ADAL" clId="{507CAB7A-C974-4914-A247-F8188404F2A0}" dt="2024-06-14T04:46:22.048" v="145"/>
          <ac:picMkLst>
            <pc:docMk/>
            <pc:sldMk cId="2825995081" sldId="2147481778"/>
            <ac:picMk id="6" creationId="{6B0A2EA7-22F4-BD3A-F299-FB635D9F6A88}"/>
          </ac:picMkLst>
        </pc:picChg>
        <pc:picChg chg="add mod">
          <ac:chgData name="Courtney Hodge (SHE/HER)" userId="fd0f4f80-3503-46b0-9736-ea9e4a1a0578" providerId="ADAL" clId="{507CAB7A-C974-4914-A247-F8188404F2A0}" dt="2024-06-14T05:02:19.994" v="198" actId="14100"/>
          <ac:picMkLst>
            <pc:docMk/>
            <pc:sldMk cId="2825995081" sldId="2147481778"/>
            <ac:picMk id="10" creationId="{B044BB4A-B708-CB3C-5459-997F223571A2}"/>
          </ac:picMkLst>
        </pc:picChg>
      </pc:sldChg>
      <pc:sldChg chg="addSp modSp mod replTag delTag">
        <pc:chgData name="Courtney Hodge (SHE/HER)" userId="fd0f4f80-3503-46b0-9736-ea9e4a1a0578" providerId="ADAL" clId="{507CAB7A-C974-4914-A247-F8188404F2A0}" dt="2024-06-14T05:02:43.012" v="214"/>
        <pc:sldMkLst>
          <pc:docMk/>
          <pc:sldMk cId="3967418002" sldId="2147481779"/>
        </pc:sldMkLst>
        <pc:picChg chg="add mod">
          <ac:chgData name="Courtney Hodge (SHE/HER)" userId="fd0f4f80-3503-46b0-9736-ea9e4a1a0578" providerId="ADAL" clId="{507CAB7A-C974-4914-A247-F8188404F2A0}" dt="2024-06-14T05:02:38.110" v="210" actId="14100"/>
          <ac:picMkLst>
            <pc:docMk/>
            <pc:sldMk cId="3967418002" sldId="2147481779"/>
            <ac:picMk id="7" creationId="{663B7DA7-E9F8-A0CF-F207-7790BCF2C71B}"/>
          </ac:picMkLst>
        </pc:picChg>
      </pc:sldChg>
      <pc:sldChg chg="addSp modSp mod replTag delTag">
        <pc:chgData name="Courtney Hodge (SHE/HER)" userId="fd0f4f80-3503-46b0-9736-ea9e4a1a0578" providerId="ADAL" clId="{507CAB7A-C974-4914-A247-F8188404F2A0}" dt="2024-06-14T05:03:33.986" v="255"/>
        <pc:sldMkLst>
          <pc:docMk/>
          <pc:sldMk cId="3820441739" sldId="2147481780"/>
        </pc:sldMkLst>
        <pc:picChg chg="add mod">
          <ac:chgData name="Courtney Hodge (SHE/HER)" userId="fd0f4f80-3503-46b0-9736-ea9e4a1a0578" providerId="ADAL" clId="{507CAB7A-C974-4914-A247-F8188404F2A0}" dt="2024-06-14T05:03:32.576" v="253" actId="14100"/>
          <ac:picMkLst>
            <pc:docMk/>
            <pc:sldMk cId="3820441739" sldId="2147481780"/>
            <ac:picMk id="6" creationId="{4C333B19-279E-9285-FD65-506DBD06382B}"/>
          </ac:picMkLst>
        </pc:picChg>
      </pc:sldChg>
      <pc:sldChg chg="addSp delSp modSp mod modTransition modAnim replTag delTag modNotesTx">
        <pc:chgData name="Courtney Hodge (SHE/HER)" userId="fd0f4f80-3503-46b0-9736-ea9e4a1a0578" providerId="ADAL" clId="{507CAB7A-C974-4914-A247-F8188404F2A0}" dt="2024-06-14T05:03:44.673" v="267"/>
        <pc:sldMkLst>
          <pc:docMk/>
          <pc:sldMk cId="3190788626" sldId="2147481781"/>
        </pc:sldMkLst>
        <pc:picChg chg="add del mod">
          <ac:chgData name="Courtney Hodge (SHE/HER)" userId="fd0f4f80-3503-46b0-9736-ea9e4a1a0578" providerId="ADAL" clId="{507CAB7A-C974-4914-A247-F8188404F2A0}" dt="2024-06-14T04:55:14.931" v="155"/>
          <ac:picMkLst>
            <pc:docMk/>
            <pc:sldMk cId="3190788626" sldId="2147481781"/>
            <ac:picMk id="6" creationId="{8017E0E4-0AAE-05C8-DD99-F1DFA67D6F7C}"/>
          </ac:picMkLst>
        </pc:picChg>
        <pc:picChg chg="add mod">
          <ac:chgData name="Courtney Hodge (SHE/HER)" userId="fd0f4f80-3503-46b0-9736-ea9e4a1a0578" providerId="ADAL" clId="{507CAB7A-C974-4914-A247-F8188404F2A0}" dt="2024-06-14T05:03:43.202" v="265" actId="14100"/>
          <ac:picMkLst>
            <pc:docMk/>
            <pc:sldMk cId="3190788626" sldId="2147481781"/>
            <ac:picMk id="11" creationId="{E7D93919-9EAF-70E4-4136-DF63BCB2F864}"/>
          </ac:picMkLst>
        </pc:picChg>
      </pc:sldChg>
      <pc:sldChg chg="addSp modSp">
        <pc:chgData name="Courtney Hodge (SHE/HER)" userId="fd0f4f80-3503-46b0-9736-ea9e4a1a0578" providerId="ADAL" clId="{507CAB7A-C974-4914-A247-F8188404F2A0}" dt="2024-06-14T04:58:29.976" v="156"/>
        <pc:sldMkLst>
          <pc:docMk/>
          <pc:sldMk cId="808072935" sldId="2147481782"/>
        </pc:sldMkLst>
        <pc:picChg chg="add mod">
          <ac:chgData name="Courtney Hodge (SHE/HER)" userId="fd0f4f80-3503-46b0-9736-ea9e4a1a0578" providerId="ADAL" clId="{507CAB7A-C974-4914-A247-F8188404F2A0}" dt="2024-06-14T04:58:29.976" v="156"/>
          <ac:picMkLst>
            <pc:docMk/>
            <pc:sldMk cId="808072935" sldId="2147481782"/>
            <ac:picMk id="6" creationId="{AA10261B-99F3-9BC1-2E11-1A23A08B4174}"/>
          </ac:picMkLst>
        </pc:picChg>
      </pc:sldChg>
      <pc:sldChg chg="addSp modSp mod replTag delTag">
        <pc:chgData name="Courtney Hodge (SHE/HER)" userId="fd0f4f80-3503-46b0-9736-ea9e4a1a0578" providerId="ADAL" clId="{507CAB7A-C974-4914-A247-F8188404F2A0}" dt="2024-06-14T05:04:15.628" v="289"/>
        <pc:sldMkLst>
          <pc:docMk/>
          <pc:sldMk cId="3272597374" sldId="2147481783"/>
        </pc:sldMkLst>
        <pc:picChg chg="add mod">
          <ac:chgData name="Courtney Hodge (SHE/HER)" userId="fd0f4f80-3503-46b0-9736-ea9e4a1a0578" providerId="ADAL" clId="{507CAB7A-C974-4914-A247-F8188404F2A0}" dt="2024-06-14T05:04:14.432" v="287" actId="14100"/>
          <ac:picMkLst>
            <pc:docMk/>
            <pc:sldMk cId="3272597374" sldId="2147481783"/>
            <ac:picMk id="4" creationId="{13779F5A-73F7-E0EB-9D2F-D84D091CD42F}"/>
          </ac:picMkLst>
        </pc:picChg>
      </pc:sldChg>
      <pc:sldChg chg="addSp modSp">
        <pc:chgData name="Courtney Hodge (SHE/HER)" userId="fd0f4f80-3503-46b0-9736-ea9e4a1a0578" providerId="ADAL" clId="{507CAB7A-C974-4914-A247-F8188404F2A0}" dt="2024-06-14T04:58:29.976" v="156"/>
        <pc:sldMkLst>
          <pc:docMk/>
          <pc:sldMk cId="183508893" sldId="2147481784"/>
        </pc:sldMkLst>
        <pc:picChg chg="add mod">
          <ac:chgData name="Courtney Hodge (SHE/HER)" userId="fd0f4f80-3503-46b0-9736-ea9e4a1a0578" providerId="ADAL" clId="{507CAB7A-C974-4914-A247-F8188404F2A0}" dt="2024-06-14T04:58:29.976" v="156"/>
          <ac:picMkLst>
            <pc:docMk/>
            <pc:sldMk cId="183508893" sldId="2147481784"/>
            <ac:picMk id="5" creationId="{E09DDB3F-E751-736B-D9F0-BDE76CE284A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931D9B-7CB1-43B6-B1E5-F4430BC0AB0B}" type="datetimeFigureOut">
              <a:rPr lang="en-US" smtClean="0"/>
              <a:t>6/14/2024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B52D39-2335-4619-8243-9392BD8C3002}" type="slidenum">
              <a:rPr lang="en-US" smtClean="0"/>
              <a:t>‹#›</a:t>
            </a:fld>
            <a:endParaRPr lang="en-US"/>
          </a:p>
        </p:txBody>
      </p:sp>
    </p:spTree>
    <p:extLst>
      <p:ext uri="{BB962C8B-B14F-4D97-AF65-F5344CB8AC3E}">
        <p14:creationId xmlns:p14="http://schemas.microsoft.com/office/powerpoint/2010/main" val="1089007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Thank you for joining today's session on prompt engineering for charities I'll be your host Courtney Hodge program manager at Microsoft</a:t>
            </a:r>
          </a:p>
          <a:p>
            <a:endParaRPr lang="en-US" dirty="0"/>
          </a:p>
          <a:p>
            <a:r>
              <a:rPr lang="en-US" dirty="0"/>
              <a:t>Do: Move to the next slide</a:t>
            </a:r>
          </a:p>
        </p:txBody>
      </p:sp>
      <p:sp>
        <p:nvSpPr>
          <p:cNvPr id="4" name="Slide Number Placeholder 3"/>
          <p:cNvSpPr>
            <a:spLocks noGrp="1"/>
          </p:cNvSpPr>
          <p:nvPr>
            <p:ph type="sldNum" sz="quarter" idx="5"/>
          </p:nvPr>
        </p:nvSpPr>
        <p:spPr/>
        <p:txBody>
          <a:bodyPr/>
          <a:lstStyle/>
          <a:p>
            <a:fld id="{08B52D39-2335-4619-8243-9392BD8C3002}" type="slidenum">
              <a:rPr lang="en-US" smtClean="0"/>
              <a:t>1</a:t>
            </a:fld>
            <a:endParaRPr lang="en-US"/>
          </a:p>
        </p:txBody>
      </p:sp>
    </p:spTree>
    <p:extLst>
      <p:ext uri="{BB962C8B-B14F-4D97-AF65-F5344CB8AC3E}">
        <p14:creationId xmlns:p14="http://schemas.microsoft.com/office/powerpoint/2010/main" val="1741573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Let's talk about different types of prompts.</a:t>
            </a:r>
          </a:p>
        </p:txBody>
      </p:sp>
      <p:sp>
        <p:nvSpPr>
          <p:cNvPr id="4" name="Slide Number Placeholder 3"/>
          <p:cNvSpPr>
            <a:spLocks noGrp="1"/>
          </p:cNvSpPr>
          <p:nvPr>
            <p:ph type="sldNum" sz="quarter" idx="5"/>
          </p:nvPr>
        </p:nvSpPr>
        <p:spPr/>
        <p:txBody>
          <a:bodyPr/>
          <a:lstStyle/>
          <a:p>
            <a:fld id="{08B52D39-2335-4619-8243-9392BD8C3002}" type="slidenum">
              <a:rPr lang="en-US" smtClean="0"/>
              <a:t>10</a:t>
            </a:fld>
            <a:endParaRPr lang="en-US"/>
          </a:p>
        </p:txBody>
      </p:sp>
    </p:spTree>
    <p:extLst>
      <p:ext uri="{BB962C8B-B14F-4D97-AF65-F5344CB8AC3E}">
        <p14:creationId xmlns:p14="http://schemas.microsoft.com/office/powerpoint/2010/main" val="2370276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There are several different types of prompts and depending on what prompts you choose you can get different results. Let's go over a few. Zero shot, one shot and few shot prompts involve asking the AI a question but in a one shot and a few shot prompt you also give the AI examples of your what type of responses you are looking for. G</a:t>
            </a:r>
            <a:r>
              <a:rPr lang="en-US" dirty="0">
                <a:latin typeface="Aptos"/>
                <a:cs typeface="Calibri"/>
              </a:rPr>
              <a:t>et in character prompts ask the AI to assume a certain role or perspective when it's generating a response and chain of thought or changing prompts use a series of questions that prompt the AI to reason out the answers.</a:t>
            </a:r>
            <a:endParaRPr lang="en-US" dirty="0">
              <a:latin typeface="Aptos" panose="02110004020202020204"/>
            </a:endParaRPr>
          </a:p>
        </p:txBody>
      </p:sp>
      <p:sp>
        <p:nvSpPr>
          <p:cNvPr id="4" name="Slide Number Placeholder 3"/>
          <p:cNvSpPr>
            <a:spLocks noGrp="1"/>
          </p:cNvSpPr>
          <p:nvPr>
            <p:ph type="sldNum" sz="quarter" idx="5"/>
          </p:nvPr>
        </p:nvSpPr>
        <p:spPr/>
        <p:txBody>
          <a:bodyPr/>
          <a:lstStyle/>
          <a:p>
            <a:fld id="{08B52D39-2335-4619-8243-9392BD8C3002}" type="slidenum">
              <a:rPr lang="en-US" smtClean="0"/>
              <a:t>11</a:t>
            </a:fld>
            <a:endParaRPr lang="en-US"/>
          </a:p>
        </p:txBody>
      </p:sp>
    </p:spTree>
    <p:extLst>
      <p:ext uri="{BB962C8B-B14F-4D97-AF65-F5344CB8AC3E}">
        <p14:creationId xmlns:p14="http://schemas.microsoft.com/office/powerpoint/2010/main" val="2811622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Now that you know the different types of prompts let's talk about prompting best practices.</a:t>
            </a:r>
          </a:p>
        </p:txBody>
      </p:sp>
      <p:sp>
        <p:nvSpPr>
          <p:cNvPr id="4" name="Slide Number Placeholder 3"/>
          <p:cNvSpPr>
            <a:spLocks noGrp="1"/>
          </p:cNvSpPr>
          <p:nvPr>
            <p:ph type="sldNum" sz="quarter" idx="5"/>
          </p:nvPr>
        </p:nvSpPr>
        <p:spPr/>
        <p:txBody>
          <a:bodyPr/>
          <a:lstStyle/>
          <a:p>
            <a:fld id="{08B52D39-2335-4619-8243-9392BD8C3002}" type="slidenum">
              <a:rPr lang="en-US" smtClean="0"/>
              <a:t>12</a:t>
            </a:fld>
            <a:endParaRPr lang="en-US"/>
          </a:p>
        </p:txBody>
      </p:sp>
    </p:spTree>
    <p:extLst>
      <p:ext uri="{BB962C8B-B14F-4D97-AF65-F5344CB8AC3E}">
        <p14:creationId xmlns:p14="http://schemas.microsoft.com/office/powerpoint/2010/main" val="1981814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You can always just simply ask the AI a question and get a response. But if you're not getting the results that you need you may want to think about the prompt ingredients. The four prompt ingredients are </a:t>
            </a:r>
            <a:endParaRPr lang="en-US" dirty="0"/>
          </a:p>
          <a:p>
            <a:endParaRPr lang="en-US" dirty="0">
              <a:latin typeface="Calibri"/>
              <a:cs typeface="Calibri"/>
            </a:endParaRPr>
          </a:p>
          <a:p>
            <a:r>
              <a:rPr lang="en-US" dirty="0">
                <a:latin typeface="Calibri"/>
                <a:cs typeface="Calibri"/>
              </a:rPr>
              <a:t>Goal: what response do you want from copilot </a:t>
            </a:r>
            <a:endParaRPr lang="en-US" dirty="0">
              <a:latin typeface="Aptos" panose="02110004020202020204"/>
              <a:cs typeface="Calibri"/>
            </a:endParaRPr>
          </a:p>
          <a:p>
            <a:r>
              <a:rPr lang="en-US" dirty="0">
                <a:latin typeface="Calibri"/>
                <a:cs typeface="Calibri"/>
              </a:rPr>
              <a:t>Context: why do you need it and who is involved </a:t>
            </a:r>
            <a:endParaRPr lang="en-US" dirty="0">
              <a:latin typeface="Aptos" panose="02110004020202020204"/>
              <a:cs typeface="Calibri"/>
            </a:endParaRPr>
          </a:p>
          <a:p>
            <a:r>
              <a:rPr lang="en-US" dirty="0">
                <a:latin typeface="Calibri"/>
                <a:cs typeface="Calibri"/>
              </a:rPr>
              <a:t>Expectations: how should Copilot respond to best meet your expectations and </a:t>
            </a:r>
            <a:endParaRPr lang="en-US" dirty="0">
              <a:latin typeface="Aptos" panose="02110004020202020204"/>
              <a:cs typeface="Calibri"/>
            </a:endParaRPr>
          </a:p>
          <a:p>
            <a:r>
              <a:rPr lang="en-US" dirty="0">
                <a:latin typeface="Calibri"/>
                <a:cs typeface="Calibri"/>
              </a:rPr>
              <a:t>Source:  which information sources or samples should Copilot use. </a:t>
            </a:r>
            <a:endParaRPr lang="en-US">
              <a:latin typeface="Aptos" panose="02110004020202020204"/>
              <a:cs typeface="Calibri"/>
            </a:endParaRPr>
          </a:p>
          <a:p>
            <a:endParaRPr lang="en-US" dirty="0">
              <a:latin typeface="Calibri"/>
              <a:cs typeface="Calibri"/>
            </a:endParaRPr>
          </a:p>
          <a:p>
            <a:r>
              <a:rPr lang="en-US" dirty="0">
                <a:latin typeface="Calibri"/>
                <a:cs typeface="Calibri"/>
              </a:rPr>
              <a:t>In this example my goal is to generate a short three to five article reading list, my context is I need it to inform me on nonprofit initiatives in the UK. For my source I asked Copilot to focus on journals and blogs and for my expectations I'm asking copilot to please summarise each article.</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6/14/2024 1:08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4072596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Nonprofits have many functions, including program management, fundraising, marketing, people development, and administrative tasks. These functions are essential to the success of any nonprofit organisation. Program management is responsible for delivering the organisation's core mission, while fundraising is responsible for securing the necessary funding to support those programs. Marketing is responsible for promoting the nonprofit's programs and services, while people development is responsible for ensuring that staff and volunteers have the skills and knowledge they need to be effective. Administrative tasks include a wide range of responsibilities, including finance, human resources, and general management.</a:t>
            </a:r>
          </a:p>
        </p:txBody>
      </p:sp>
      <p:sp>
        <p:nvSpPr>
          <p:cNvPr id="4" name="Slide Number Placeholder 3"/>
          <p:cNvSpPr>
            <a:spLocks noGrp="1"/>
          </p:cNvSpPr>
          <p:nvPr>
            <p:ph type="sldNum" sz="quarter" idx="5"/>
          </p:nvPr>
        </p:nvSpPr>
        <p:spPr/>
        <p:txBody>
          <a:bodyPr/>
          <a:lstStyle/>
          <a:p>
            <a:fld id="{08B52D39-2335-4619-8243-9392BD8C3002}" type="slidenum">
              <a:rPr lang="en-US" smtClean="0"/>
              <a:t>14</a:t>
            </a:fld>
            <a:endParaRPr lang="en-US"/>
          </a:p>
        </p:txBody>
      </p:sp>
    </p:spTree>
    <p:extLst>
      <p:ext uri="{BB962C8B-B14F-4D97-AF65-F5344CB8AC3E}">
        <p14:creationId xmlns:p14="http://schemas.microsoft.com/office/powerpoint/2010/main" val="2574350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Read the sample scenario and example prompt.</a:t>
            </a:r>
          </a:p>
        </p:txBody>
      </p:sp>
      <p:sp>
        <p:nvSpPr>
          <p:cNvPr id="4" name="Slide Number Placeholder 3"/>
          <p:cNvSpPr>
            <a:spLocks noGrp="1"/>
          </p:cNvSpPr>
          <p:nvPr>
            <p:ph type="sldNum" sz="quarter" idx="5"/>
          </p:nvPr>
        </p:nvSpPr>
        <p:spPr/>
        <p:txBody>
          <a:bodyPr/>
          <a:lstStyle/>
          <a:p>
            <a:fld id="{08B52D39-2335-4619-8243-9392BD8C3002}" type="slidenum">
              <a:rPr lang="en-US" smtClean="0"/>
              <a:t>16</a:t>
            </a:fld>
            <a:endParaRPr lang="en-US"/>
          </a:p>
        </p:txBody>
      </p:sp>
    </p:spTree>
    <p:extLst>
      <p:ext uri="{BB962C8B-B14F-4D97-AF65-F5344CB8AC3E}">
        <p14:creationId xmlns:p14="http://schemas.microsoft.com/office/powerpoint/2010/main" val="765383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As you can see copilot identified several steps for developing a program management plan including stakeholder engagement objective setting timeline resource allocation and monitoring mechanisms.</a:t>
            </a:r>
          </a:p>
        </p:txBody>
      </p:sp>
      <p:sp>
        <p:nvSpPr>
          <p:cNvPr id="4" name="Slide Number Placeholder 3"/>
          <p:cNvSpPr>
            <a:spLocks noGrp="1"/>
          </p:cNvSpPr>
          <p:nvPr>
            <p:ph type="sldNum" sz="quarter" idx="5"/>
          </p:nvPr>
        </p:nvSpPr>
        <p:spPr/>
        <p:txBody>
          <a:bodyPr/>
          <a:lstStyle/>
          <a:p>
            <a:fld id="{08B52D39-2335-4619-8243-9392BD8C3002}" type="slidenum">
              <a:rPr lang="en-US" smtClean="0"/>
              <a:t>17</a:t>
            </a:fld>
            <a:endParaRPr lang="en-US"/>
          </a:p>
        </p:txBody>
      </p:sp>
    </p:spTree>
    <p:extLst>
      <p:ext uri="{BB962C8B-B14F-4D97-AF65-F5344CB8AC3E}">
        <p14:creationId xmlns:p14="http://schemas.microsoft.com/office/powerpoint/2010/main" val="1147073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sample scenario and example prompt.</a:t>
            </a:r>
          </a:p>
        </p:txBody>
      </p:sp>
      <p:sp>
        <p:nvSpPr>
          <p:cNvPr id="4" name="Slide Number Placeholder 3"/>
          <p:cNvSpPr>
            <a:spLocks noGrp="1"/>
          </p:cNvSpPr>
          <p:nvPr>
            <p:ph type="sldNum" sz="quarter" idx="5"/>
          </p:nvPr>
        </p:nvSpPr>
        <p:spPr/>
        <p:txBody>
          <a:bodyPr/>
          <a:lstStyle/>
          <a:p>
            <a:fld id="{08B52D39-2335-4619-8243-9392BD8C3002}" type="slidenum">
              <a:rPr lang="en-US" smtClean="0"/>
              <a:t>18</a:t>
            </a:fld>
            <a:endParaRPr lang="en-US"/>
          </a:p>
        </p:txBody>
      </p:sp>
    </p:spTree>
    <p:extLst>
      <p:ext uri="{BB962C8B-B14F-4D97-AF65-F5344CB8AC3E}">
        <p14:creationId xmlns:p14="http://schemas.microsoft.com/office/powerpoint/2010/main" val="2884475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Here copilot has identified program management systems that might work to support our organizations expanding portfolio of youth programs.</a:t>
            </a:r>
          </a:p>
        </p:txBody>
      </p:sp>
      <p:sp>
        <p:nvSpPr>
          <p:cNvPr id="4" name="Slide Number Placeholder 3"/>
          <p:cNvSpPr>
            <a:spLocks noGrp="1"/>
          </p:cNvSpPr>
          <p:nvPr>
            <p:ph type="sldNum" sz="quarter" idx="5"/>
          </p:nvPr>
        </p:nvSpPr>
        <p:spPr/>
        <p:txBody>
          <a:bodyPr/>
          <a:lstStyle/>
          <a:p>
            <a:fld id="{08B52D39-2335-4619-8243-9392BD8C3002}" type="slidenum">
              <a:rPr lang="en-US" smtClean="0"/>
              <a:t>19</a:t>
            </a:fld>
            <a:endParaRPr lang="en-US"/>
          </a:p>
        </p:txBody>
      </p:sp>
    </p:spTree>
    <p:extLst>
      <p:ext uri="{BB962C8B-B14F-4D97-AF65-F5344CB8AC3E}">
        <p14:creationId xmlns:p14="http://schemas.microsoft.com/office/powerpoint/2010/main" val="2542840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Now you try. think of a scenario that is relevant to your organisation and role and write 1 sample prompt that you could use for program management based on your scenario. Share your responses in the chat.</a:t>
            </a:r>
          </a:p>
        </p:txBody>
      </p:sp>
      <p:sp>
        <p:nvSpPr>
          <p:cNvPr id="4" name="Slide Number Placeholder 3"/>
          <p:cNvSpPr>
            <a:spLocks noGrp="1"/>
          </p:cNvSpPr>
          <p:nvPr>
            <p:ph type="sldNum" sz="quarter" idx="5"/>
          </p:nvPr>
        </p:nvSpPr>
        <p:spPr/>
        <p:txBody>
          <a:bodyPr/>
          <a:lstStyle/>
          <a:p>
            <a:fld id="{08B52D39-2335-4619-8243-9392BD8C3002}" type="slidenum">
              <a:rPr lang="en-US" smtClean="0"/>
              <a:t>20</a:t>
            </a:fld>
            <a:endParaRPr lang="en-US"/>
          </a:p>
        </p:txBody>
      </p:sp>
    </p:spTree>
    <p:extLst>
      <p:ext uri="{BB962C8B-B14F-4D97-AF65-F5344CB8AC3E}">
        <p14:creationId xmlns:p14="http://schemas.microsoft.com/office/powerpoint/2010/main" val="3942892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Take a moment to review the agenda for today. First we'll go through an overview of copilot, then talk about prompt writing, I’ll then introduce some scenarios that might be familiar at charities, followed by sharing some resources and finally we'll closeout with questions.</a:t>
            </a:r>
          </a:p>
        </p:txBody>
      </p:sp>
      <p:sp>
        <p:nvSpPr>
          <p:cNvPr id="4" name="Slide Number Placeholder 3"/>
          <p:cNvSpPr>
            <a:spLocks noGrp="1"/>
          </p:cNvSpPr>
          <p:nvPr>
            <p:ph type="sldNum" sz="quarter" idx="5"/>
          </p:nvPr>
        </p:nvSpPr>
        <p:spPr/>
        <p:txBody>
          <a:bodyPr/>
          <a:lstStyle/>
          <a:p>
            <a:fld id="{08B52D39-2335-4619-8243-9392BD8C3002}" type="slidenum">
              <a:rPr lang="en-US" smtClean="0"/>
              <a:t>2</a:t>
            </a:fld>
            <a:endParaRPr lang="en-US"/>
          </a:p>
        </p:txBody>
      </p:sp>
    </p:spTree>
    <p:extLst>
      <p:ext uri="{BB962C8B-B14F-4D97-AF65-F5344CB8AC3E}">
        <p14:creationId xmlns:p14="http://schemas.microsoft.com/office/powerpoint/2010/main" val="3708369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sample scenario and example prompt.</a:t>
            </a:r>
          </a:p>
        </p:txBody>
      </p:sp>
      <p:sp>
        <p:nvSpPr>
          <p:cNvPr id="4" name="Slide Number Placeholder 3"/>
          <p:cNvSpPr>
            <a:spLocks noGrp="1"/>
          </p:cNvSpPr>
          <p:nvPr>
            <p:ph type="sldNum" sz="quarter" idx="5"/>
          </p:nvPr>
        </p:nvSpPr>
        <p:spPr/>
        <p:txBody>
          <a:bodyPr/>
          <a:lstStyle/>
          <a:p>
            <a:fld id="{08B52D39-2335-4619-8243-9392BD8C3002}" type="slidenum">
              <a:rPr lang="en-US" smtClean="0"/>
              <a:t>22</a:t>
            </a:fld>
            <a:endParaRPr lang="en-US"/>
          </a:p>
        </p:txBody>
      </p:sp>
    </p:spTree>
    <p:extLst>
      <p:ext uri="{BB962C8B-B14F-4D97-AF65-F5344CB8AC3E}">
        <p14:creationId xmlns:p14="http://schemas.microsoft.com/office/powerpoint/2010/main" val="1385453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Copilot was able to create a short and simple donor thank you e-mail.</a:t>
            </a:r>
          </a:p>
        </p:txBody>
      </p:sp>
      <p:sp>
        <p:nvSpPr>
          <p:cNvPr id="4" name="Slide Number Placeholder 3"/>
          <p:cNvSpPr>
            <a:spLocks noGrp="1"/>
          </p:cNvSpPr>
          <p:nvPr>
            <p:ph type="sldNum" sz="quarter" idx="5"/>
          </p:nvPr>
        </p:nvSpPr>
        <p:spPr/>
        <p:txBody>
          <a:bodyPr/>
          <a:lstStyle/>
          <a:p>
            <a:fld id="{08B52D39-2335-4619-8243-9392BD8C3002}" type="slidenum">
              <a:rPr lang="en-US" smtClean="0"/>
              <a:t>23</a:t>
            </a:fld>
            <a:endParaRPr lang="en-US"/>
          </a:p>
        </p:txBody>
      </p:sp>
    </p:spTree>
    <p:extLst>
      <p:ext uri="{BB962C8B-B14F-4D97-AF65-F5344CB8AC3E}">
        <p14:creationId xmlns:p14="http://schemas.microsoft.com/office/powerpoint/2010/main" val="604551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sample scenario and example prompt.</a:t>
            </a:r>
          </a:p>
        </p:txBody>
      </p:sp>
      <p:sp>
        <p:nvSpPr>
          <p:cNvPr id="4" name="Slide Number Placeholder 3"/>
          <p:cNvSpPr>
            <a:spLocks noGrp="1"/>
          </p:cNvSpPr>
          <p:nvPr>
            <p:ph type="sldNum" sz="quarter" idx="5"/>
          </p:nvPr>
        </p:nvSpPr>
        <p:spPr/>
        <p:txBody>
          <a:bodyPr/>
          <a:lstStyle/>
          <a:p>
            <a:fld id="{08B52D39-2335-4619-8243-9392BD8C3002}" type="slidenum">
              <a:rPr lang="en-US" smtClean="0"/>
              <a:t>24</a:t>
            </a:fld>
            <a:endParaRPr lang="en-US"/>
          </a:p>
        </p:txBody>
      </p:sp>
    </p:spTree>
    <p:extLst>
      <p:ext uri="{BB962C8B-B14F-4D97-AF65-F5344CB8AC3E}">
        <p14:creationId xmlns:p14="http://schemas.microsoft.com/office/powerpoint/2010/main" val="183970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Here we see copilot has responded to our prompt by giving us examples social media postings for each of the social media sites that we mentioned.</a:t>
            </a:r>
            <a:endParaRPr lang="en-US" dirty="0">
              <a:latin typeface="Calibri"/>
            </a:endParaRPr>
          </a:p>
        </p:txBody>
      </p:sp>
      <p:sp>
        <p:nvSpPr>
          <p:cNvPr id="4" name="Slide Number Placeholder 3"/>
          <p:cNvSpPr>
            <a:spLocks noGrp="1"/>
          </p:cNvSpPr>
          <p:nvPr>
            <p:ph type="sldNum" sz="quarter" idx="5"/>
          </p:nvPr>
        </p:nvSpPr>
        <p:spPr/>
        <p:txBody>
          <a:bodyPr/>
          <a:lstStyle/>
          <a:p>
            <a:fld id="{08B52D39-2335-4619-8243-9392BD8C3002}" type="slidenum">
              <a:rPr lang="en-US" smtClean="0"/>
              <a:t>25</a:t>
            </a:fld>
            <a:endParaRPr lang="en-US"/>
          </a:p>
        </p:txBody>
      </p:sp>
    </p:spTree>
    <p:extLst>
      <p:ext uri="{BB962C8B-B14F-4D97-AF65-F5344CB8AC3E}">
        <p14:creationId xmlns:p14="http://schemas.microsoft.com/office/powerpoint/2010/main" val="123132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try. think of a scenario that is relevant to your organisation and role and write 1 sample prompt that you could use for marketing based on your scenario. Share your responses in the chat.</a:t>
            </a:r>
          </a:p>
        </p:txBody>
      </p:sp>
      <p:sp>
        <p:nvSpPr>
          <p:cNvPr id="4" name="Slide Number Placeholder 3"/>
          <p:cNvSpPr>
            <a:spLocks noGrp="1"/>
          </p:cNvSpPr>
          <p:nvPr>
            <p:ph type="sldNum" sz="quarter" idx="5"/>
          </p:nvPr>
        </p:nvSpPr>
        <p:spPr/>
        <p:txBody>
          <a:bodyPr/>
          <a:lstStyle/>
          <a:p>
            <a:fld id="{08B52D39-2335-4619-8243-9392BD8C3002}" type="slidenum">
              <a:rPr lang="en-US" smtClean="0"/>
              <a:t>26</a:t>
            </a:fld>
            <a:endParaRPr lang="en-US"/>
          </a:p>
        </p:txBody>
      </p:sp>
    </p:spTree>
    <p:extLst>
      <p:ext uri="{BB962C8B-B14F-4D97-AF65-F5344CB8AC3E}">
        <p14:creationId xmlns:p14="http://schemas.microsoft.com/office/powerpoint/2010/main" val="508020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sample scenario and example prompt.</a:t>
            </a:r>
          </a:p>
        </p:txBody>
      </p:sp>
      <p:sp>
        <p:nvSpPr>
          <p:cNvPr id="4" name="Slide Number Placeholder 3"/>
          <p:cNvSpPr>
            <a:spLocks noGrp="1"/>
          </p:cNvSpPr>
          <p:nvPr>
            <p:ph type="sldNum" sz="quarter" idx="5"/>
          </p:nvPr>
        </p:nvSpPr>
        <p:spPr/>
        <p:txBody>
          <a:bodyPr/>
          <a:lstStyle/>
          <a:p>
            <a:fld id="{08B52D39-2335-4619-8243-9392BD8C3002}" type="slidenum">
              <a:rPr lang="en-US" smtClean="0"/>
              <a:t>28</a:t>
            </a:fld>
            <a:endParaRPr lang="en-US"/>
          </a:p>
        </p:txBody>
      </p:sp>
    </p:spTree>
    <p:extLst>
      <p:ext uri="{BB962C8B-B14F-4D97-AF65-F5344CB8AC3E}">
        <p14:creationId xmlns:p14="http://schemas.microsoft.com/office/powerpoint/2010/main" val="2253880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Copilot was able to give us several ideas for a giving Tuesday campaign.</a:t>
            </a:r>
          </a:p>
        </p:txBody>
      </p:sp>
      <p:sp>
        <p:nvSpPr>
          <p:cNvPr id="4" name="Slide Number Placeholder 3"/>
          <p:cNvSpPr>
            <a:spLocks noGrp="1"/>
          </p:cNvSpPr>
          <p:nvPr>
            <p:ph type="sldNum" sz="quarter" idx="5"/>
          </p:nvPr>
        </p:nvSpPr>
        <p:spPr/>
        <p:txBody>
          <a:bodyPr/>
          <a:lstStyle/>
          <a:p>
            <a:fld id="{08B52D39-2335-4619-8243-9392BD8C3002}" type="slidenum">
              <a:rPr lang="en-US" smtClean="0"/>
              <a:t>29</a:t>
            </a:fld>
            <a:endParaRPr lang="en-US"/>
          </a:p>
        </p:txBody>
      </p:sp>
    </p:spTree>
    <p:extLst>
      <p:ext uri="{BB962C8B-B14F-4D97-AF65-F5344CB8AC3E}">
        <p14:creationId xmlns:p14="http://schemas.microsoft.com/office/powerpoint/2010/main" val="507084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sample scenario and example prompt.</a:t>
            </a:r>
          </a:p>
        </p:txBody>
      </p:sp>
      <p:sp>
        <p:nvSpPr>
          <p:cNvPr id="4" name="Slide Number Placeholder 3"/>
          <p:cNvSpPr>
            <a:spLocks noGrp="1"/>
          </p:cNvSpPr>
          <p:nvPr>
            <p:ph type="sldNum" sz="quarter" idx="5"/>
          </p:nvPr>
        </p:nvSpPr>
        <p:spPr/>
        <p:txBody>
          <a:bodyPr/>
          <a:lstStyle/>
          <a:p>
            <a:fld id="{08B52D39-2335-4619-8243-9392BD8C3002}" type="slidenum">
              <a:rPr lang="en-US" smtClean="0"/>
              <a:t>30</a:t>
            </a:fld>
            <a:endParaRPr lang="en-US"/>
          </a:p>
        </p:txBody>
      </p:sp>
    </p:spTree>
    <p:extLst>
      <p:ext uri="{BB962C8B-B14F-4D97-AF65-F5344CB8AC3E}">
        <p14:creationId xmlns:p14="http://schemas.microsoft.com/office/powerpoint/2010/main" val="1012897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Copilot was able to give us five ideas for digital fundraising strategies including social media campaigns crowdfunding and influencer partnerships.</a:t>
            </a:r>
          </a:p>
        </p:txBody>
      </p:sp>
      <p:sp>
        <p:nvSpPr>
          <p:cNvPr id="4" name="Slide Number Placeholder 3"/>
          <p:cNvSpPr>
            <a:spLocks noGrp="1"/>
          </p:cNvSpPr>
          <p:nvPr>
            <p:ph type="sldNum" sz="quarter" idx="5"/>
          </p:nvPr>
        </p:nvSpPr>
        <p:spPr/>
        <p:txBody>
          <a:bodyPr/>
          <a:lstStyle/>
          <a:p>
            <a:fld id="{08B52D39-2335-4619-8243-9392BD8C3002}" type="slidenum">
              <a:rPr lang="en-US" smtClean="0"/>
              <a:t>31</a:t>
            </a:fld>
            <a:endParaRPr lang="en-US"/>
          </a:p>
        </p:txBody>
      </p:sp>
    </p:spTree>
    <p:extLst>
      <p:ext uri="{BB962C8B-B14F-4D97-AF65-F5344CB8AC3E}">
        <p14:creationId xmlns:p14="http://schemas.microsoft.com/office/powerpoint/2010/main" val="2534122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try. think of a scenario that is relevant to your organisation and role and write 1 sample prompt that you could use for funding based on your scenario. Share your responses in the chat.</a:t>
            </a:r>
          </a:p>
        </p:txBody>
      </p:sp>
      <p:sp>
        <p:nvSpPr>
          <p:cNvPr id="4" name="Slide Number Placeholder 3"/>
          <p:cNvSpPr>
            <a:spLocks noGrp="1"/>
          </p:cNvSpPr>
          <p:nvPr>
            <p:ph type="sldNum" sz="quarter" idx="5"/>
          </p:nvPr>
        </p:nvSpPr>
        <p:spPr/>
        <p:txBody>
          <a:bodyPr/>
          <a:lstStyle/>
          <a:p>
            <a:fld id="{08B52D39-2335-4619-8243-9392BD8C3002}" type="slidenum">
              <a:rPr lang="en-US" smtClean="0"/>
              <a:t>32</a:t>
            </a:fld>
            <a:endParaRPr lang="en-US"/>
          </a:p>
        </p:txBody>
      </p:sp>
    </p:spTree>
    <p:extLst>
      <p:ext uri="{BB962C8B-B14F-4D97-AF65-F5344CB8AC3E}">
        <p14:creationId xmlns:p14="http://schemas.microsoft.com/office/powerpoint/2010/main" val="2816294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Let's start with an overview of copilot</a:t>
            </a:r>
          </a:p>
        </p:txBody>
      </p:sp>
      <p:sp>
        <p:nvSpPr>
          <p:cNvPr id="4" name="Slide Number Placeholder 3"/>
          <p:cNvSpPr>
            <a:spLocks noGrp="1"/>
          </p:cNvSpPr>
          <p:nvPr>
            <p:ph type="sldNum" sz="quarter" idx="5"/>
          </p:nvPr>
        </p:nvSpPr>
        <p:spPr/>
        <p:txBody>
          <a:bodyPr/>
          <a:lstStyle/>
          <a:p>
            <a:fld id="{08B52D39-2335-4619-8243-9392BD8C3002}" type="slidenum">
              <a:rPr lang="en-US" smtClean="0"/>
              <a:t>3</a:t>
            </a:fld>
            <a:endParaRPr lang="en-US"/>
          </a:p>
        </p:txBody>
      </p:sp>
    </p:spTree>
    <p:extLst>
      <p:ext uri="{BB962C8B-B14F-4D97-AF65-F5344CB8AC3E}">
        <p14:creationId xmlns:p14="http://schemas.microsoft.com/office/powerpoint/2010/main" val="4140399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sample scenario and example prompt.</a:t>
            </a:r>
          </a:p>
        </p:txBody>
      </p:sp>
      <p:sp>
        <p:nvSpPr>
          <p:cNvPr id="4" name="Slide Number Placeholder 3"/>
          <p:cNvSpPr>
            <a:spLocks noGrp="1"/>
          </p:cNvSpPr>
          <p:nvPr>
            <p:ph type="sldNum" sz="quarter" idx="5"/>
          </p:nvPr>
        </p:nvSpPr>
        <p:spPr/>
        <p:txBody>
          <a:bodyPr/>
          <a:lstStyle/>
          <a:p>
            <a:fld id="{08B52D39-2335-4619-8243-9392BD8C3002}" type="slidenum">
              <a:rPr lang="en-US" smtClean="0"/>
              <a:t>34</a:t>
            </a:fld>
            <a:endParaRPr lang="en-US"/>
          </a:p>
        </p:txBody>
      </p:sp>
    </p:spTree>
    <p:extLst>
      <p:ext uri="{BB962C8B-B14F-4D97-AF65-F5344CB8AC3E}">
        <p14:creationId xmlns:p14="http://schemas.microsoft.com/office/powerpoint/2010/main" val="4279908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Here copilot has outlined several components of a training curriculum for volunteers.</a:t>
            </a:r>
          </a:p>
        </p:txBody>
      </p:sp>
      <p:sp>
        <p:nvSpPr>
          <p:cNvPr id="4" name="Slide Number Placeholder 3"/>
          <p:cNvSpPr>
            <a:spLocks noGrp="1"/>
          </p:cNvSpPr>
          <p:nvPr>
            <p:ph type="sldNum" sz="quarter" idx="5"/>
          </p:nvPr>
        </p:nvSpPr>
        <p:spPr/>
        <p:txBody>
          <a:bodyPr/>
          <a:lstStyle/>
          <a:p>
            <a:fld id="{08B52D39-2335-4619-8243-9392BD8C3002}" type="slidenum">
              <a:rPr lang="en-US" smtClean="0"/>
              <a:t>35</a:t>
            </a:fld>
            <a:endParaRPr lang="en-US"/>
          </a:p>
        </p:txBody>
      </p:sp>
    </p:spTree>
    <p:extLst>
      <p:ext uri="{BB962C8B-B14F-4D97-AF65-F5344CB8AC3E}">
        <p14:creationId xmlns:p14="http://schemas.microsoft.com/office/powerpoint/2010/main" val="4074395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sample scenario and example prompt.</a:t>
            </a:r>
          </a:p>
        </p:txBody>
      </p:sp>
      <p:sp>
        <p:nvSpPr>
          <p:cNvPr id="4" name="Slide Number Placeholder 3"/>
          <p:cNvSpPr>
            <a:spLocks noGrp="1"/>
          </p:cNvSpPr>
          <p:nvPr>
            <p:ph type="sldNum" sz="quarter" idx="5"/>
          </p:nvPr>
        </p:nvSpPr>
        <p:spPr/>
        <p:txBody>
          <a:bodyPr/>
          <a:lstStyle/>
          <a:p>
            <a:fld id="{08B52D39-2335-4619-8243-9392BD8C3002}" type="slidenum">
              <a:rPr lang="en-US" smtClean="0"/>
              <a:t>36</a:t>
            </a:fld>
            <a:endParaRPr lang="en-US"/>
          </a:p>
        </p:txBody>
      </p:sp>
    </p:spTree>
    <p:extLst>
      <p:ext uri="{BB962C8B-B14F-4D97-AF65-F5344CB8AC3E}">
        <p14:creationId xmlns:p14="http://schemas.microsoft.com/office/powerpoint/2010/main" val="2695836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Copilot has outlined components of a training workshop for our staff that begins with introduction to animal welfare legislation, goes through record keeping and documentation, includes a practical session, and closes with Q&amp;A and feedback.</a:t>
            </a:r>
          </a:p>
        </p:txBody>
      </p:sp>
      <p:sp>
        <p:nvSpPr>
          <p:cNvPr id="4" name="Slide Number Placeholder 3"/>
          <p:cNvSpPr>
            <a:spLocks noGrp="1"/>
          </p:cNvSpPr>
          <p:nvPr>
            <p:ph type="sldNum" sz="quarter" idx="5"/>
          </p:nvPr>
        </p:nvSpPr>
        <p:spPr/>
        <p:txBody>
          <a:bodyPr/>
          <a:lstStyle/>
          <a:p>
            <a:fld id="{08B52D39-2335-4619-8243-9392BD8C3002}" type="slidenum">
              <a:rPr lang="en-US" smtClean="0"/>
              <a:t>37</a:t>
            </a:fld>
            <a:endParaRPr lang="en-US"/>
          </a:p>
        </p:txBody>
      </p:sp>
    </p:spTree>
    <p:extLst>
      <p:ext uri="{BB962C8B-B14F-4D97-AF65-F5344CB8AC3E}">
        <p14:creationId xmlns:p14="http://schemas.microsoft.com/office/powerpoint/2010/main" val="917322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try. think of a scenario that is relevant to your organisation and role and write 1 sample prompt that you could use for people </a:t>
            </a:r>
            <a:r>
              <a:rPr lang="en-US" dirty="0" err="1"/>
              <a:t>developpment</a:t>
            </a:r>
            <a:r>
              <a:rPr lang="en-US" dirty="0"/>
              <a:t> based on your scenario. Share your responses in the chat.</a:t>
            </a:r>
          </a:p>
        </p:txBody>
      </p:sp>
      <p:sp>
        <p:nvSpPr>
          <p:cNvPr id="4" name="Slide Number Placeholder 3"/>
          <p:cNvSpPr>
            <a:spLocks noGrp="1"/>
          </p:cNvSpPr>
          <p:nvPr>
            <p:ph type="sldNum" sz="quarter" idx="5"/>
          </p:nvPr>
        </p:nvSpPr>
        <p:spPr/>
        <p:txBody>
          <a:bodyPr/>
          <a:lstStyle/>
          <a:p>
            <a:fld id="{08B52D39-2335-4619-8243-9392BD8C3002}" type="slidenum">
              <a:rPr lang="en-US" smtClean="0"/>
              <a:t>38</a:t>
            </a:fld>
            <a:endParaRPr lang="en-US"/>
          </a:p>
        </p:txBody>
      </p:sp>
    </p:spTree>
    <p:extLst>
      <p:ext uri="{BB962C8B-B14F-4D97-AF65-F5344CB8AC3E}">
        <p14:creationId xmlns:p14="http://schemas.microsoft.com/office/powerpoint/2010/main" val="1275399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sample scenario and example prompt.</a:t>
            </a:r>
          </a:p>
        </p:txBody>
      </p:sp>
      <p:sp>
        <p:nvSpPr>
          <p:cNvPr id="4" name="Slide Number Placeholder 3"/>
          <p:cNvSpPr>
            <a:spLocks noGrp="1"/>
          </p:cNvSpPr>
          <p:nvPr>
            <p:ph type="sldNum" sz="quarter" idx="5"/>
          </p:nvPr>
        </p:nvSpPr>
        <p:spPr/>
        <p:txBody>
          <a:bodyPr/>
          <a:lstStyle/>
          <a:p>
            <a:fld id="{08B52D39-2335-4619-8243-9392BD8C3002}" type="slidenum">
              <a:rPr lang="en-US" smtClean="0"/>
              <a:t>40</a:t>
            </a:fld>
            <a:endParaRPr lang="en-US"/>
          </a:p>
        </p:txBody>
      </p:sp>
    </p:spTree>
    <p:extLst>
      <p:ext uri="{BB962C8B-B14F-4D97-AF65-F5344CB8AC3E}">
        <p14:creationId xmlns:p14="http://schemas.microsoft.com/office/powerpoint/2010/main" val="19110867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Say: Copilot was able to give us a work back schedule starting with six months out going to the day before...</a:t>
            </a:r>
          </a:p>
          <a:p>
            <a:endParaRPr lang="en-US" dirty="0">
              <a:latin typeface="Calibri"/>
              <a:ea typeface="Calibri"/>
              <a:cs typeface="Calibri"/>
            </a:endParaRPr>
          </a:p>
          <a:p>
            <a:r>
              <a:rPr lang="en-US" dirty="0">
                <a:latin typeface="Calibri"/>
                <a:ea typeface="Calibri"/>
                <a:cs typeface="Calibri"/>
              </a:rPr>
              <a:t>Do: move to next slide</a:t>
            </a:r>
          </a:p>
        </p:txBody>
      </p:sp>
      <p:sp>
        <p:nvSpPr>
          <p:cNvPr id="4" name="Slide Number Placeholder 3"/>
          <p:cNvSpPr>
            <a:spLocks noGrp="1"/>
          </p:cNvSpPr>
          <p:nvPr>
            <p:ph type="sldNum" sz="quarter" idx="5"/>
          </p:nvPr>
        </p:nvSpPr>
        <p:spPr/>
        <p:txBody>
          <a:bodyPr/>
          <a:lstStyle/>
          <a:p>
            <a:fld id="{08B52D39-2335-4619-8243-9392BD8C3002}" type="slidenum">
              <a:rPr lang="en-US" smtClean="0"/>
              <a:t>41</a:t>
            </a:fld>
            <a:endParaRPr lang="en-US"/>
          </a:p>
        </p:txBody>
      </p:sp>
    </p:spTree>
    <p:extLst>
      <p:ext uri="{BB962C8B-B14F-4D97-AF65-F5344CB8AC3E}">
        <p14:creationId xmlns:p14="http://schemas.microsoft.com/office/powerpoint/2010/main" val="3204020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and finally ending with the event day and even extending to some after the event tasks.</a:t>
            </a:r>
          </a:p>
        </p:txBody>
      </p:sp>
      <p:sp>
        <p:nvSpPr>
          <p:cNvPr id="4" name="Slide Number Placeholder 3"/>
          <p:cNvSpPr>
            <a:spLocks noGrp="1"/>
          </p:cNvSpPr>
          <p:nvPr>
            <p:ph type="sldNum" sz="quarter" idx="5"/>
          </p:nvPr>
        </p:nvSpPr>
        <p:spPr/>
        <p:txBody>
          <a:bodyPr/>
          <a:lstStyle/>
          <a:p>
            <a:fld id="{08B52D39-2335-4619-8243-9392BD8C3002}" type="slidenum">
              <a:rPr lang="en-US" smtClean="0"/>
              <a:t>42</a:t>
            </a:fld>
            <a:endParaRPr lang="en-US"/>
          </a:p>
        </p:txBody>
      </p:sp>
    </p:spTree>
    <p:extLst>
      <p:ext uri="{BB962C8B-B14F-4D97-AF65-F5344CB8AC3E}">
        <p14:creationId xmlns:p14="http://schemas.microsoft.com/office/powerpoint/2010/main" val="944239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sample scenario and example prompt.</a:t>
            </a:r>
          </a:p>
        </p:txBody>
      </p:sp>
      <p:sp>
        <p:nvSpPr>
          <p:cNvPr id="4" name="Slide Number Placeholder 3"/>
          <p:cNvSpPr>
            <a:spLocks noGrp="1"/>
          </p:cNvSpPr>
          <p:nvPr>
            <p:ph type="sldNum" sz="quarter" idx="5"/>
          </p:nvPr>
        </p:nvSpPr>
        <p:spPr/>
        <p:txBody>
          <a:bodyPr/>
          <a:lstStyle/>
          <a:p>
            <a:fld id="{08B52D39-2335-4619-8243-9392BD8C3002}" type="slidenum">
              <a:rPr lang="en-US" smtClean="0"/>
              <a:t>43</a:t>
            </a:fld>
            <a:endParaRPr lang="en-US"/>
          </a:p>
        </p:txBody>
      </p:sp>
    </p:spTree>
    <p:extLst>
      <p:ext uri="{BB962C8B-B14F-4D97-AF65-F5344CB8AC3E}">
        <p14:creationId xmlns:p14="http://schemas.microsoft.com/office/powerpoint/2010/main" val="5752167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Here copilot has developed a sample system for managing incoming questions beginning with ticket triage going through categorization and common response templates.</a:t>
            </a:r>
          </a:p>
        </p:txBody>
      </p:sp>
      <p:sp>
        <p:nvSpPr>
          <p:cNvPr id="4" name="Slide Number Placeholder 3"/>
          <p:cNvSpPr>
            <a:spLocks noGrp="1"/>
          </p:cNvSpPr>
          <p:nvPr>
            <p:ph type="sldNum" sz="quarter" idx="5"/>
          </p:nvPr>
        </p:nvSpPr>
        <p:spPr/>
        <p:txBody>
          <a:bodyPr/>
          <a:lstStyle/>
          <a:p>
            <a:fld id="{08B52D39-2335-4619-8243-9392BD8C3002}" type="slidenum">
              <a:rPr lang="en-US" smtClean="0"/>
              <a:t>44</a:t>
            </a:fld>
            <a:endParaRPr lang="en-US"/>
          </a:p>
        </p:txBody>
      </p:sp>
    </p:spTree>
    <p:extLst>
      <p:ext uri="{BB962C8B-B14F-4D97-AF65-F5344CB8AC3E}">
        <p14:creationId xmlns:p14="http://schemas.microsoft.com/office/powerpoint/2010/main" val="2262282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dirty="0">
                <a:latin typeface="Calibri"/>
                <a:ea typeface="Calibri"/>
                <a:cs typeface="Calibri"/>
              </a:rPr>
              <a:t>Let's talk about the different features of copilot depending on the type of Copilot you're using. If you visit copilot.microsoft.com and sign in, you will either access the free version of copilot or Copilot Pro with Commercial Data Protection. These two versions of copilot are similar in the way that they are built on the GPT large language model, both have AI powered search and image generation however only Copilot Pro with Commercial Data Protection has commercial data protection.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6/14/2024 1:08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12147479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try. think of a scenario that is relevant to your organisation and role and write 1 sample prompt that you could use for administrative tasks based on your scenario. Share your responses in the chat.</a:t>
            </a:r>
          </a:p>
        </p:txBody>
      </p:sp>
      <p:sp>
        <p:nvSpPr>
          <p:cNvPr id="4" name="Slide Number Placeholder 3"/>
          <p:cNvSpPr>
            <a:spLocks noGrp="1"/>
          </p:cNvSpPr>
          <p:nvPr>
            <p:ph type="sldNum" sz="quarter" idx="5"/>
          </p:nvPr>
        </p:nvSpPr>
        <p:spPr/>
        <p:txBody>
          <a:bodyPr/>
          <a:lstStyle/>
          <a:p>
            <a:fld id="{08B52D39-2335-4619-8243-9392BD8C3002}" type="slidenum">
              <a:rPr lang="en-US" smtClean="0"/>
              <a:t>45</a:t>
            </a:fld>
            <a:endParaRPr lang="en-US"/>
          </a:p>
        </p:txBody>
      </p:sp>
    </p:spTree>
    <p:extLst>
      <p:ext uri="{BB962C8B-B14F-4D97-AF65-F5344CB8AC3E}">
        <p14:creationId xmlns:p14="http://schemas.microsoft.com/office/powerpoint/2010/main" val="35836401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FB378-5B12-F0AD-F241-9223AC8C6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4835C-3AC6-D7ED-49FB-E3BC42246B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7C47A5-D338-3466-589D-8315F58A0F73}"/>
              </a:ext>
            </a:extLst>
          </p:cNvPr>
          <p:cNvSpPr>
            <a:spLocks noGrp="1"/>
          </p:cNvSpPr>
          <p:nvPr>
            <p:ph type="body" idx="1"/>
          </p:nvPr>
        </p:nvSpPr>
        <p:spPr/>
        <p:txBody>
          <a:bodyPr/>
          <a:lstStyle/>
          <a:p>
            <a:r>
              <a:rPr lang="en-US" dirty="0"/>
              <a:t>If you'd like to connect with other nonprofits and charities, join the nonprofit community at aka.ms/</a:t>
            </a:r>
            <a:r>
              <a:rPr lang="en-US" dirty="0" err="1"/>
              <a:t>nonprofitcommunity</a:t>
            </a:r>
            <a:r>
              <a:rPr lang="en-US" dirty="0"/>
              <a:t>. This community is an opportunity for you to connect with and chat with other charities and nonprofits while also connecting you to Microsoft events and support for Microsoft technologies.</a:t>
            </a:r>
          </a:p>
        </p:txBody>
      </p:sp>
      <p:sp>
        <p:nvSpPr>
          <p:cNvPr id="4" name="Slide Number Placeholder 3">
            <a:extLst>
              <a:ext uri="{FF2B5EF4-FFF2-40B4-BE49-F238E27FC236}">
                <a16:creationId xmlns:a16="http://schemas.microsoft.com/office/drawing/2014/main" id="{9C49A4A7-ED88-D25F-E9C7-E6A2E85A3858}"/>
              </a:ext>
            </a:extLst>
          </p:cNvPr>
          <p:cNvSpPr>
            <a:spLocks noGrp="1"/>
          </p:cNvSpPr>
          <p:nvPr>
            <p:ph type="sldNum" sz="quarter" idx="5"/>
          </p:nvPr>
        </p:nvSpPr>
        <p:spPr/>
        <p:txBody>
          <a:bodyPr/>
          <a:lstStyle/>
          <a:p>
            <a:fld id="{A56BFAD9-9E23-471C-8F8B-97D43B1B699B}" type="slidenum">
              <a:rPr lang="en-US" smtClean="0"/>
              <a:t>46</a:t>
            </a:fld>
            <a:endParaRPr lang="en-US"/>
          </a:p>
        </p:txBody>
      </p:sp>
    </p:spTree>
    <p:extLst>
      <p:ext uri="{BB962C8B-B14F-4D97-AF65-F5344CB8AC3E}">
        <p14:creationId xmlns:p14="http://schemas.microsoft.com/office/powerpoint/2010/main" val="2840737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654CE-D0BA-C01E-CAA2-0F86CF692D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E9C477-23E6-0C47-47E8-B6519E0B8D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5A3415-E436-5D2D-B05B-F5A3BAC25126}"/>
              </a:ext>
            </a:extLst>
          </p:cNvPr>
          <p:cNvSpPr>
            <a:spLocks noGrp="1"/>
          </p:cNvSpPr>
          <p:nvPr>
            <p:ph type="body" idx="1"/>
          </p:nvPr>
        </p:nvSpPr>
        <p:spPr/>
        <p:txBody>
          <a:bodyPr/>
          <a:lstStyle/>
          <a:p>
            <a:r>
              <a:rPr lang="en-US" b="1" dirty="0"/>
              <a:t>Say: </a:t>
            </a:r>
            <a:r>
              <a:rPr lang="en-US" dirty="0"/>
              <a:t>There is new content on Microsoft Learn geared to nonprofits. There you will find some Introductory content as well as specialized content for program management and funding.</a:t>
            </a:r>
          </a:p>
          <a:p>
            <a:endParaRPr lang="en-US" dirty="0"/>
          </a:p>
          <a:p>
            <a:r>
              <a:rPr lang="en-US" b="1" dirty="0"/>
              <a:t>Do</a:t>
            </a:r>
            <a:r>
              <a:rPr lang="en-US" dirty="0"/>
              <a:t>: Move to the next slide</a:t>
            </a:r>
          </a:p>
        </p:txBody>
      </p:sp>
      <p:sp>
        <p:nvSpPr>
          <p:cNvPr id="4" name="Slide Number Placeholder 3">
            <a:extLst>
              <a:ext uri="{FF2B5EF4-FFF2-40B4-BE49-F238E27FC236}">
                <a16:creationId xmlns:a16="http://schemas.microsoft.com/office/drawing/2014/main" id="{6CA0A181-5748-EA7F-DDF8-1CDA6080C4B6}"/>
              </a:ext>
            </a:extLst>
          </p:cNvPr>
          <p:cNvSpPr>
            <a:spLocks noGrp="1"/>
          </p:cNvSpPr>
          <p:nvPr>
            <p:ph type="sldNum" sz="quarter" idx="5"/>
          </p:nvPr>
        </p:nvSpPr>
        <p:spPr/>
        <p:txBody>
          <a:bodyPr/>
          <a:lstStyle/>
          <a:p>
            <a:fld id="{5CC7F1E3-E3A2-4312-9D12-F8023E750C53}" type="slidenum">
              <a:rPr lang="en-US" smtClean="0"/>
              <a:t>47</a:t>
            </a:fld>
            <a:endParaRPr lang="en-US"/>
          </a:p>
        </p:txBody>
      </p:sp>
    </p:spTree>
    <p:extLst>
      <p:ext uri="{BB962C8B-B14F-4D97-AF65-F5344CB8AC3E}">
        <p14:creationId xmlns:p14="http://schemas.microsoft.com/office/powerpoint/2010/main" val="968136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dirty="0">
                <a:latin typeface="Calibri"/>
                <a:ea typeface="Calibri"/>
                <a:cs typeface="Calibri"/>
              </a:rPr>
              <a:t>In order to help business and educational organisations protect their data copilot adds commercial data protection to eligible users when they sign into their work or school accounts. This level of protection ensures that your </a:t>
            </a:r>
            <a:r>
              <a:rPr lang="en-US" sz="850" dirty="0" err="1">
                <a:latin typeface="Calibri"/>
                <a:ea typeface="Calibri"/>
                <a:cs typeface="Calibri"/>
              </a:rPr>
              <a:t>organisational</a:t>
            </a:r>
            <a:r>
              <a:rPr lang="en-US" sz="850" dirty="0">
                <a:latin typeface="Calibri"/>
                <a:ea typeface="Calibri"/>
                <a:cs typeface="Calibri"/>
              </a:rPr>
              <a:t> data is protected, your prompts and responses are not saved, Microsoft has no eyes-on access and chat data isn't used to train the underlying large language models.</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6/14/2024 1:08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304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When you sign in at copilot.microsoft.com and see a protected icon it means you have Copilot Pro with commercial data protection if you don't see protected when you sign in at copilot.microsoft.com be mindful of the type of data you put in the chat and you'll want to avoid entering highly confidential or sensitive information in the chat.</a:t>
            </a:r>
            <a:endParaRPr lang="en-US" dirty="0">
              <a:latin typeface="Calibri"/>
            </a:endParaRPr>
          </a:p>
        </p:txBody>
      </p:sp>
      <p:sp>
        <p:nvSpPr>
          <p:cNvPr id="4" name="Slide Number Placeholder 3"/>
          <p:cNvSpPr>
            <a:spLocks noGrp="1"/>
          </p:cNvSpPr>
          <p:nvPr>
            <p:ph type="sldNum" sz="quarter" idx="5"/>
          </p:nvPr>
        </p:nvSpPr>
        <p:spPr/>
        <p:txBody>
          <a:bodyPr/>
          <a:lstStyle/>
          <a:p>
            <a:fld id="{08B52D39-2335-4619-8243-9392BD8C3002}" type="slidenum">
              <a:rPr lang="en-US" smtClean="0"/>
              <a:t>6</a:t>
            </a:fld>
            <a:endParaRPr lang="en-US"/>
          </a:p>
        </p:txBody>
      </p:sp>
    </p:spTree>
    <p:extLst>
      <p:ext uri="{BB962C8B-B14F-4D97-AF65-F5344CB8AC3E}">
        <p14:creationId xmlns:p14="http://schemas.microsoft.com/office/powerpoint/2010/main" val="355335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There are three different conversation styles in Copilot. Creative gives responses that have the most creative touch and allows the AI to have more leeway in how it formulates answers to your questions. Precise will lead you to more factual and concise responses and the balanced approach strives to strike a balance between creative and precise.</a:t>
            </a:r>
            <a:endParaRPr lang="en-US" dirty="0">
              <a:latin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6/14/2024 1:08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111043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b="1" dirty="0">
                <a:latin typeface="-apple-system"/>
              </a:rPr>
              <a:t>There are several ways that using copilot can add efficiencies to your work day. You can summarise a long PDF, draft emails and social content, generate images, learn new skills or get answers for specific and complex questions.</a:t>
            </a:r>
            <a:endParaRPr lang="en-US" sz="850" b="1" dirty="0">
              <a:effectLst/>
              <a:latin typeface="-apple-system"/>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7313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What do you want to try with copilot first? Share your answers in the chat.</a:t>
            </a:r>
          </a:p>
        </p:txBody>
      </p:sp>
      <p:sp>
        <p:nvSpPr>
          <p:cNvPr id="4" name="Slide Number Placeholder 3"/>
          <p:cNvSpPr>
            <a:spLocks noGrp="1"/>
          </p:cNvSpPr>
          <p:nvPr>
            <p:ph type="sldNum" sz="quarter" idx="5"/>
          </p:nvPr>
        </p:nvSpPr>
        <p:spPr/>
        <p:txBody>
          <a:bodyPr/>
          <a:lstStyle/>
          <a:p>
            <a:fld id="{08B52D39-2335-4619-8243-9392BD8C3002}" type="slidenum">
              <a:rPr lang="en-US" smtClean="0"/>
              <a:t>9</a:t>
            </a:fld>
            <a:endParaRPr lang="en-US"/>
          </a:p>
        </p:txBody>
      </p:sp>
    </p:spTree>
    <p:extLst>
      <p:ext uri="{BB962C8B-B14F-4D97-AF65-F5344CB8AC3E}">
        <p14:creationId xmlns:p14="http://schemas.microsoft.com/office/powerpoint/2010/main" val="7265288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8.jpe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9.jpeg"/></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6.xml"/><Relationship Id="rId4" Type="http://schemas.openxmlformats.org/officeDocument/2006/relationships/image" Target="../media/image8.jpe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6.xml"/><Relationship Id="rId4" Type="http://schemas.openxmlformats.org/officeDocument/2006/relationships/image" Target="../media/image9.jpeg"/></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7.xml"/><Relationship Id="rId4" Type="http://schemas.openxmlformats.org/officeDocument/2006/relationships/image" Target="../media/image8.jpe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7.xml"/><Relationship Id="rId4" Type="http://schemas.openxmlformats.org/officeDocument/2006/relationships/image" Target="../media/image9.jpeg"/></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8.xml"/><Relationship Id="rId4" Type="http://schemas.openxmlformats.org/officeDocument/2006/relationships/image" Target="../media/image8.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8.xml"/><Relationship Id="rId4" Type="http://schemas.openxmlformats.org/officeDocument/2006/relationships/image" Target="../media/image9.jpeg"/></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21.emf"/><Relationship Id="rId1" Type="http://schemas.openxmlformats.org/officeDocument/2006/relationships/slideMaster" Target="../slideMasters/slideMaster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9.jpe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Gradient_Dark Blue">
    <p:bg>
      <p:bgPr>
        <a:solidFill>
          <a:schemeClr val="bg2"/>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09C25A02-AC19-00D7-AA19-15FBBBA075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0BD8134C-9DAE-AC17-E85E-797425358B5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2BD6AF20-3445-2A80-6CE8-04C04421E1B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rgbClr val="FFFFFF"/>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19455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_Gradient_Dark Purple">
    <p:bg>
      <p:bgPr>
        <a:solidFill>
          <a:schemeClr val="bg2"/>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8D1FFD6F-3D0E-B46F-1914-A3183A1C18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25215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_Dark Purple">
    <p:bg>
      <p:bgPr>
        <a:solidFill>
          <a:srgbClr val="225B6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3960861680"/>
      </p:ext>
    </p:extLst>
  </p:cSld>
  <p:clrMapOvr>
    <a:masterClrMapping/>
  </p:clrMapOvr>
  <p:transition>
    <p:fade/>
  </p:transition>
  <p:extLst>
    <p:ext uri="{DCECCB84-F9BA-43D5-87BE-67443E8EF086}">
      <p15:sldGuideLst xmlns:p15="http://schemas.microsoft.com/office/powerpoint/2012/main">
        <p15:guide id="3" pos="368">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_Dark Teal">
    <p:bg>
      <p:bgPr>
        <a:solidFill>
          <a:srgbClr val="46366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2363196514"/>
      </p:ext>
    </p:extLst>
  </p:cSld>
  <p:clrMapOvr>
    <a:masterClrMapping/>
  </p:clrMapOvr>
  <p:transition>
    <p:fade/>
  </p:transition>
  <p:extLst>
    <p:ext uri="{DCECCB84-F9BA-43D5-87BE-67443E8EF086}">
      <p15:sldGuideLst xmlns:p15="http://schemas.microsoft.com/office/powerpoint/2012/main">
        <p15:guide id="3" pos="368">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column_Text">
    <p:bg>
      <p:bgPr>
        <a:solidFill>
          <a:schemeClr val="bg2"/>
        </a:solidFill>
        <a:effectLst/>
      </p:bgPr>
    </p:bg>
    <p:spTree>
      <p:nvGrpSpPr>
        <p:cNvPr id="1" name=""/>
        <p:cNvGrpSpPr/>
        <p:nvPr/>
      </p:nvGrpSpPr>
      <p:grpSpPr>
        <a:xfrm>
          <a:off x="0" y="0"/>
          <a:ext cx="0" cy="0"/>
          <a:chOff x="0" y="0"/>
          <a:chExt cx="0" cy="0"/>
        </a:xfrm>
      </p:grpSpPr>
      <p:pic>
        <p:nvPicPr>
          <p:cNvPr id="2" name="Picture 1" descr="A blue background with white lines&#10;&#10;Description automatically generated">
            <a:extLst>
              <a:ext uri="{FF2B5EF4-FFF2-40B4-BE49-F238E27FC236}">
                <a16:creationId xmlns:a16="http://schemas.microsoft.com/office/drawing/2014/main" id="{94355A1A-99B0-D621-7F33-7210781A5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11311638"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8647510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1-column_Text">
    <p:bg>
      <p:bgPr>
        <a:solidFill>
          <a:schemeClr val="bg2"/>
        </a:solidFill>
        <a:effectLst/>
      </p:bgPr>
    </p:bg>
    <p:spTree>
      <p:nvGrpSpPr>
        <p:cNvPr id="1" name=""/>
        <p:cNvGrpSpPr/>
        <p:nvPr/>
      </p:nvGrpSpPr>
      <p:grpSpPr>
        <a:xfrm>
          <a:off x="0" y="0"/>
          <a:ext cx="0" cy="0"/>
          <a:chOff x="0" y="0"/>
          <a:chExt cx="0" cy="0"/>
        </a:xfrm>
      </p:grpSpPr>
      <p:pic>
        <p:nvPicPr>
          <p:cNvPr id="2" name="Picture 1" descr="A blue background with white lines&#10;&#10;Description automatically generated">
            <a:extLst>
              <a:ext uri="{FF2B5EF4-FFF2-40B4-BE49-F238E27FC236}">
                <a16:creationId xmlns:a16="http://schemas.microsoft.com/office/drawing/2014/main" id="{94355A1A-99B0-D621-7F33-7210781A5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740572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1-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2A76E6DB-43E3-9638-8EED-1A07351FE9B4}"/>
              </a:ext>
            </a:extLst>
          </p:cNvPr>
          <p:cNvSpPr>
            <a:spLocks noGrp="1"/>
          </p:cNvSpPr>
          <p:nvPr>
            <p:ph type="body" sz="quarter" idx="15"/>
          </p:nvPr>
        </p:nvSpPr>
        <p:spPr>
          <a:xfrm>
            <a:off x="586389" y="1614460"/>
            <a:ext cx="8193024"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0736378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column_Text_with Subhead">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11">
            <a:extLst>
              <a:ext uri="{FF2B5EF4-FFF2-40B4-BE49-F238E27FC236}">
                <a16:creationId xmlns:a16="http://schemas.microsoft.com/office/drawing/2014/main" id="{0FD7F3A0-AE9E-F4D1-2FA8-3A1E9EA0E8B0}"/>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3">
            <a:extLst>
              <a:ext uri="{FF2B5EF4-FFF2-40B4-BE49-F238E27FC236}">
                <a16:creationId xmlns:a16="http://schemas.microsoft.com/office/drawing/2014/main" id="{9B285081-0F92-6C1C-3512-5B288A411FF8}"/>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8019384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8E180A9F-A1A7-5DB6-E89E-76F228103C73}"/>
              </a:ext>
            </a:extLst>
          </p:cNvPr>
          <p:cNvSpPr>
            <a:spLocks noGrp="1"/>
          </p:cNvSpPr>
          <p:nvPr>
            <p:ph type="body" sz="quarter" idx="15" hasCustomPrompt="1"/>
          </p:nvPr>
        </p:nvSpPr>
        <p:spPr>
          <a:xfrm>
            <a:off x="586390" y="1591056"/>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736ED656-29AE-AA0B-2536-E6F40F331249}"/>
              </a:ext>
            </a:extLst>
          </p:cNvPr>
          <p:cNvSpPr>
            <a:spLocks noGrp="1"/>
          </p:cNvSpPr>
          <p:nvPr>
            <p:ph type="body" sz="quarter" idx="18" hasCustomPrompt="1"/>
          </p:nvPr>
        </p:nvSpPr>
        <p:spPr>
          <a:xfrm>
            <a:off x="6242050" y="1591310"/>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0121636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column_Text_with Subhead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Text Placeholder 11">
            <a:extLst>
              <a:ext uri="{FF2B5EF4-FFF2-40B4-BE49-F238E27FC236}">
                <a16:creationId xmlns:a16="http://schemas.microsoft.com/office/drawing/2014/main" id="{A151F6C3-4C86-9BE0-3EF1-2A7F45C255BA}"/>
              </a:ext>
            </a:extLst>
          </p:cNvPr>
          <p:cNvSpPr>
            <a:spLocks noGrp="1"/>
          </p:cNvSpPr>
          <p:nvPr>
            <p:ph type="body" sz="quarter" idx="16"/>
          </p:nvPr>
        </p:nvSpPr>
        <p:spPr>
          <a:xfrm>
            <a:off x="58420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11">
            <a:extLst>
              <a:ext uri="{FF2B5EF4-FFF2-40B4-BE49-F238E27FC236}">
                <a16:creationId xmlns:a16="http://schemas.microsoft.com/office/drawing/2014/main" id="{115C830D-6AE0-FCBB-3BB9-EFF53999C9A1}"/>
              </a:ext>
            </a:extLst>
          </p:cNvPr>
          <p:cNvSpPr>
            <a:spLocks noGrp="1"/>
          </p:cNvSpPr>
          <p:nvPr>
            <p:ph type="body" sz="quarter" idx="19"/>
          </p:nvPr>
        </p:nvSpPr>
        <p:spPr>
          <a:xfrm>
            <a:off x="624422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CCAD7EC1-C7F9-87F1-55C3-BD621FEC89CF}"/>
              </a:ext>
            </a:extLst>
          </p:cNvPr>
          <p:cNvSpPr>
            <a:spLocks noGrp="1"/>
          </p:cNvSpPr>
          <p:nvPr>
            <p:ph type="body" sz="quarter" idx="15"/>
          </p:nvPr>
        </p:nvSpPr>
        <p:spPr>
          <a:xfrm>
            <a:off x="586390" y="2085764"/>
            <a:ext cx="5217510"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941FF17A-50FC-D446-28DE-E297FDBEBBCC}"/>
              </a:ext>
            </a:extLst>
          </p:cNvPr>
          <p:cNvSpPr>
            <a:spLocks noGrp="1"/>
          </p:cNvSpPr>
          <p:nvPr>
            <p:ph type="body" sz="quarter" idx="20"/>
          </p:nvPr>
        </p:nvSpPr>
        <p:spPr>
          <a:xfrm>
            <a:off x="6253664" y="2085764"/>
            <a:ext cx="5187106"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9607017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6424451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column_Text_with Subhead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3" name="Text Placeholder 11">
            <a:extLst>
              <a:ext uri="{FF2B5EF4-FFF2-40B4-BE49-F238E27FC236}">
                <a16:creationId xmlns:a16="http://schemas.microsoft.com/office/drawing/2014/main" id="{F5FC17DB-F369-FD60-F937-6D86368B55F8}"/>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5" name="Text Placeholder 11">
            <a:extLst>
              <a:ext uri="{FF2B5EF4-FFF2-40B4-BE49-F238E27FC236}">
                <a16:creationId xmlns:a16="http://schemas.microsoft.com/office/drawing/2014/main" id="{6C805E6F-C958-680B-B451-D60BC887347E}"/>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3E1923A9-6862-5E39-000A-ADF4749943CF}"/>
              </a:ext>
            </a:extLst>
          </p:cNvPr>
          <p:cNvSpPr>
            <a:spLocks noGrp="1"/>
          </p:cNvSpPr>
          <p:nvPr>
            <p:ph type="body" sz="quarter" idx="24"/>
          </p:nvPr>
        </p:nvSpPr>
        <p:spPr>
          <a:xfrm>
            <a:off x="8130894"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5911842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_Gradient_Dark Blue_with Image">
    <p:bg>
      <p:bgPr>
        <a:solidFill>
          <a:schemeClr val="bg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4E4D2C8-20BC-7E5D-0A90-5DB478BDE6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2" name="Title 1">
            <a:extLst>
              <a:ext uri="{FF2B5EF4-FFF2-40B4-BE49-F238E27FC236}">
                <a16:creationId xmlns:a16="http://schemas.microsoft.com/office/drawing/2014/main" id="{51B65EEA-77F3-C0F5-3483-CA4C24A82D88}"/>
              </a:ext>
            </a:extLst>
          </p:cNvPr>
          <p:cNvSpPr>
            <a:spLocks noGrp="1"/>
          </p:cNvSpPr>
          <p:nvPr>
            <p:ph type="title" hasCustomPrompt="1"/>
          </p:nvPr>
        </p:nvSpPr>
        <p:spPr bwMode="white">
          <a:xfrm>
            <a:off x="569911" y="3387502"/>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C203CD3A-B97F-B099-C6BA-D7F8AE1152F5}"/>
              </a:ext>
            </a:extLst>
          </p:cNvPr>
          <p:cNvSpPr>
            <a:spLocks noGrp="1"/>
          </p:cNvSpPr>
          <p:nvPr>
            <p:ph type="body" sz="quarter" idx="12" hasCustomPrompt="1"/>
          </p:nvPr>
        </p:nvSpPr>
        <p:spPr bwMode="white">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5205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column_Text_with Imag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6" name="Text Placeholder 11">
            <a:extLst>
              <a:ext uri="{FF2B5EF4-FFF2-40B4-BE49-F238E27FC236}">
                <a16:creationId xmlns:a16="http://schemas.microsoft.com/office/drawing/2014/main" id="{4CE33728-F33A-8A85-4F59-E95CD991BB12}"/>
              </a:ext>
            </a:extLst>
          </p:cNvPr>
          <p:cNvSpPr>
            <a:spLocks noGrp="1"/>
          </p:cNvSpPr>
          <p:nvPr>
            <p:ph type="body" sz="quarter" idx="17"/>
          </p:nvPr>
        </p:nvSpPr>
        <p:spPr>
          <a:xfrm>
            <a:off x="584200" y="1594155"/>
            <a:ext cx="5269866"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D977E074-7BF3-AFBF-816A-6083687A21BC}"/>
              </a:ext>
            </a:extLst>
          </p:cNvPr>
          <p:cNvSpPr>
            <a:spLocks noGrp="1"/>
          </p:cNvSpPr>
          <p:nvPr>
            <p:ph type="body" sz="quarter" idx="15"/>
          </p:nvPr>
        </p:nvSpPr>
        <p:spPr>
          <a:xfrm>
            <a:off x="586390" y="2085764"/>
            <a:ext cx="5267655"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538839F2-C52C-C4AA-6F99-D918ABEA1233}"/>
              </a:ext>
            </a:extLst>
          </p:cNvPr>
          <p:cNvSpPr>
            <a:spLocks noGrp="1"/>
          </p:cNvSpPr>
          <p:nvPr>
            <p:ph type="pic" sz="quarter" idx="19" hasCustomPrompt="1"/>
          </p:nvPr>
        </p:nvSpPr>
        <p:spPr bwMode="ltGray">
          <a:xfrm>
            <a:off x="6096000" y="0"/>
            <a:ext cx="6892925"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09660314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column_Text_with Imag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2A048E08-9484-4B49-59F4-E69B6910CB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10634B71-425C-AD5B-E93D-36901FD6392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2" name="Text Placeholder 11">
            <a:extLst>
              <a:ext uri="{FF2B5EF4-FFF2-40B4-BE49-F238E27FC236}">
                <a16:creationId xmlns:a16="http://schemas.microsoft.com/office/drawing/2014/main" id="{0480DC35-6D2B-3C04-ADAC-CA31374AD6C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0549035B-2CE7-2B6F-FC18-05B7AAD0608E}"/>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9A138B69-6378-4265-3E29-E8A0FAC055A8}"/>
              </a:ext>
            </a:extLst>
          </p:cNvPr>
          <p:cNvSpPr>
            <a:spLocks noGrp="1"/>
          </p:cNvSpPr>
          <p:nvPr>
            <p:ph type="pic" sz="quarter" idx="19" hasCustomPrompt="1"/>
          </p:nvPr>
        </p:nvSpPr>
        <p:spPr bwMode="ltGray">
          <a:xfrm>
            <a:off x="8074152"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8048197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C18FEBA7-9547-B47A-AC0B-1B507B9D0F6A}"/>
              </a:ext>
            </a:extLst>
          </p:cNvPr>
          <p:cNvSpPr>
            <a:spLocks noGrp="1"/>
          </p:cNvSpPr>
          <p:nvPr>
            <p:ph type="pic" sz="quarter" idx="19" hasCustomPrompt="1"/>
          </p:nvPr>
        </p:nvSpPr>
        <p:spPr bwMode="ltGray">
          <a:xfrm>
            <a:off x="584200" y="1591310"/>
            <a:ext cx="5365752"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5" name="Text Placeholder 11">
            <a:extLst>
              <a:ext uri="{FF2B5EF4-FFF2-40B4-BE49-F238E27FC236}">
                <a16:creationId xmlns:a16="http://schemas.microsoft.com/office/drawing/2014/main" id="{D497F6CD-19FA-ACAE-FB83-28330FA3C8FA}"/>
              </a:ext>
            </a:extLst>
          </p:cNvPr>
          <p:cNvSpPr>
            <a:spLocks noGrp="1"/>
          </p:cNvSpPr>
          <p:nvPr>
            <p:ph type="body" sz="quarter" idx="16"/>
          </p:nvPr>
        </p:nvSpPr>
        <p:spPr>
          <a:xfrm>
            <a:off x="584199" y="4575104"/>
            <a:ext cx="5364429"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A695C2F5-3147-3A26-A25D-F87321E20D95}"/>
              </a:ext>
            </a:extLst>
          </p:cNvPr>
          <p:cNvSpPr>
            <a:spLocks noGrp="1"/>
          </p:cNvSpPr>
          <p:nvPr>
            <p:ph type="body" sz="quarter" idx="15"/>
          </p:nvPr>
        </p:nvSpPr>
        <p:spPr>
          <a:xfrm>
            <a:off x="586390" y="4976443"/>
            <a:ext cx="536217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A44C7803-8AA6-2FFC-B7E1-B37E6FDB6D88}"/>
              </a:ext>
            </a:extLst>
          </p:cNvPr>
          <p:cNvSpPr>
            <a:spLocks noGrp="1"/>
          </p:cNvSpPr>
          <p:nvPr>
            <p:ph type="pic" sz="quarter" idx="20" hasCustomPrompt="1"/>
          </p:nvPr>
        </p:nvSpPr>
        <p:spPr bwMode="ltGray">
          <a:xfrm>
            <a:off x="6242049" y="1591310"/>
            <a:ext cx="5357813"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2" name="Text Placeholder 11">
            <a:extLst>
              <a:ext uri="{FF2B5EF4-FFF2-40B4-BE49-F238E27FC236}">
                <a16:creationId xmlns:a16="http://schemas.microsoft.com/office/drawing/2014/main" id="{6A5A11E0-202D-5EFF-D35F-04E19FA1C6DA}"/>
              </a:ext>
            </a:extLst>
          </p:cNvPr>
          <p:cNvSpPr>
            <a:spLocks noGrp="1"/>
          </p:cNvSpPr>
          <p:nvPr>
            <p:ph type="body" sz="quarter" idx="22"/>
          </p:nvPr>
        </p:nvSpPr>
        <p:spPr>
          <a:xfrm>
            <a:off x="6243372" y="4575104"/>
            <a:ext cx="5356490"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138DB0D6-B721-F4FA-3F65-792A7C512C87}"/>
              </a:ext>
            </a:extLst>
          </p:cNvPr>
          <p:cNvSpPr>
            <a:spLocks noGrp="1"/>
          </p:cNvSpPr>
          <p:nvPr>
            <p:ph type="body" sz="quarter" idx="33"/>
          </p:nvPr>
        </p:nvSpPr>
        <p:spPr>
          <a:xfrm>
            <a:off x="6252435" y="4976442"/>
            <a:ext cx="535759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151168652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27A95E-0357-5914-7010-1D2F6BA4EA61}"/>
              </a:ext>
            </a:extLst>
          </p:cNvPr>
          <p:cNvSpPr>
            <a:spLocks noGrp="1"/>
          </p:cNvSpPr>
          <p:nvPr>
            <p:ph type="pic" sz="quarter" idx="19" hasCustomPrompt="1"/>
          </p:nvPr>
        </p:nvSpPr>
        <p:spPr bwMode="ltGray">
          <a:xfrm>
            <a:off x="58420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7" name="Text Placeholder 11">
            <a:extLst>
              <a:ext uri="{FF2B5EF4-FFF2-40B4-BE49-F238E27FC236}">
                <a16:creationId xmlns:a16="http://schemas.microsoft.com/office/drawing/2014/main" id="{60D57D22-3C15-2296-2295-B8638F485972}"/>
              </a:ext>
            </a:extLst>
          </p:cNvPr>
          <p:cNvSpPr>
            <a:spLocks noGrp="1"/>
          </p:cNvSpPr>
          <p:nvPr>
            <p:ph type="body" sz="quarter" idx="16"/>
          </p:nvPr>
        </p:nvSpPr>
        <p:spPr>
          <a:xfrm>
            <a:off x="584200" y="4575104"/>
            <a:ext cx="3479070"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E0C755E6-CA31-B10A-A01A-4CC68A1CF00F}"/>
              </a:ext>
            </a:extLst>
          </p:cNvPr>
          <p:cNvSpPr>
            <a:spLocks noGrp="1"/>
          </p:cNvSpPr>
          <p:nvPr>
            <p:ph type="body" sz="quarter" idx="15"/>
          </p:nvPr>
        </p:nvSpPr>
        <p:spPr>
          <a:xfrm>
            <a:off x="586390" y="4976443"/>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B64328BC-3456-8864-B2DC-59ACD6C43A9F}"/>
              </a:ext>
            </a:extLst>
          </p:cNvPr>
          <p:cNvSpPr>
            <a:spLocks noGrp="1"/>
          </p:cNvSpPr>
          <p:nvPr>
            <p:ph type="pic" sz="quarter" idx="20" hasCustomPrompt="1"/>
          </p:nvPr>
        </p:nvSpPr>
        <p:spPr bwMode="ltGray">
          <a:xfrm>
            <a:off x="435356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5" name="Text Placeholder 11">
            <a:extLst>
              <a:ext uri="{FF2B5EF4-FFF2-40B4-BE49-F238E27FC236}">
                <a16:creationId xmlns:a16="http://schemas.microsoft.com/office/drawing/2014/main" id="{7C6B95DC-E74B-5F90-37A2-A23E19F747E7}"/>
              </a:ext>
            </a:extLst>
          </p:cNvPr>
          <p:cNvSpPr>
            <a:spLocks noGrp="1"/>
          </p:cNvSpPr>
          <p:nvPr>
            <p:ph type="body" sz="quarter" idx="22"/>
          </p:nvPr>
        </p:nvSpPr>
        <p:spPr>
          <a:xfrm>
            <a:off x="4374792" y="4575104"/>
            <a:ext cx="347689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D57AA38E-9101-D52F-C80E-7EE9B4310E73}"/>
              </a:ext>
            </a:extLst>
          </p:cNvPr>
          <p:cNvSpPr>
            <a:spLocks noGrp="1"/>
          </p:cNvSpPr>
          <p:nvPr>
            <p:ph type="body" sz="quarter" idx="33"/>
          </p:nvPr>
        </p:nvSpPr>
        <p:spPr>
          <a:xfrm>
            <a:off x="4383855" y="4976442"/>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21502E7B-F7B3-F184-CB49-466883FF4339}"/>
              </a:ext>
            </a:extLst>
          </p:cNvPr>
          <p:cNvSpPr>
            <a:spLocks noGrp="1"/>
          </p:cNvSpPr>
          <p:nvPr>
            <p:ph type="pic" sz="quarter" idx="21" hasCustomPrompt="1"/>
          </p:nvPr>
        </p:nvSpPr>
        <p:spPr bwMode="ltGray">
          <a:xfrm>
            <a:off x="8128000" y="1591309"/>
            <a:ext cx="3486092" cy="2684159"/>
          </a:xfrm>
          <a:prstGeom prst="rect">
            <a:avLst/>
          </a:prstGeom>
          <a:solidFill>
            <a:srgbClr val="D9D9D6"/>
          </a:solidFill>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6" name="Text Placeholder 11">
            <a:extLst>
              <a:ext uri="{FF2B5EF4-FFF2-40B4-BE49-F238E27FC236}">
                <a16:creationId xmlns:a16="http://schemas.microsoft.com/office/drawing/2014/main" id="{53CB91D2-DE94-3F1C-512B-574096C683E1}"/>
              </a:ext>
            </a:extLst>
          </p:cNvPr>
          <p:cNvSpPr>
            <a:spLocks noGrp="1"/>
          </p:cNvSpPr>
          <p:nvPr>
            <p:ph type="body" sz="quarter" idx="24"/>
          </p:nvPr>
        </p:nvSpPr>
        <p:spPr>
          <a:xfrm>
            <a:off x="8133626" y="4571913"/>
            <a:ext cx="3485371" cy="187857"/>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D2D1C074-4292-FC4F-0123-4B005665DC46}"/>
              </a:ext>
            </a:extLst>
          </p:cNvPr>
          <p:cNvSpPr>
            <a:spLocks noGrp="1"/>
          </p:cNvSpPr>
          <p:nvPr>
            <p:ph type="body" sz="quarter" idx="34"/>
          </p:nvPr>
        </p:nvSpPr>
        <p:spPr>
          <a:xfrm>
            <a:off x="8128000" y="4973784"/>
            <a:ext cx="3486092" cy="156547"/>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86789581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C9AF824D-A137-44B4-E2CA-E6A4F7D7E2E7}"/>
              </a:ext>
            </a:extLst>
          </p:cNvPr>
          <p:cNvSpPr>
            <a:spLocks noGrp="1"/>
          </p:cNvSpPr>
          <p:nvPr>
            <p:ph type="pic" sz="quarter" idx="19"/>
          </p:nvPr>
        </p:nvSpPr>
        <p:spPr bwMode="ltGray">
          <a:xfrm>
            <a:off x="5842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5" name="Text Placeholder 11">
            <a:extLst>
              <a:ext uri="{FF2B5EF4-FFF2-40B4-BE49-F238E27FC236}">
                <a16:creationId xmlns:a16="http://schemas.microsoft.com/office/drawing/2014/main" id="{97137254-091E-FE51-D704-301D86D6DADB}"/>
              </a:ext>
            </a:extLst>
          </p:cNvPr>
          <p:cNvSpPr>
            <a:spLocks noGrp="1"/>
          </p:cNvSpPr>
          <p:nvPr>
            <p:ph type="body" sz="quarter" idx="16"/>
          </p:nvPr>
        </p:nvSpPr>
        <p:spPr>
          <a:xfrm>
            <a:off x="584200" y="4575104"/>
            <a:ext cx="2535699"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C985BDC9-D8AE-C203-7E02-1E71BAF2A6A8}"/>
              </a:ext>
            </a:extLst>
          </p:cNvPr>
          <p:cNvSpPr>
            <a:spLocks noGrp="1"/>
          </p:cNvSpPr>
          <p:nvPr>
            <p:ph type="body" sz="quarter" idx="15"/>
          </p:nvPr>
        </p:nvSpPr>
        <p:spPr>
          <a:xfrm>
            <a:off x="586390"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9072C48-B616-E414-86D7-6789DB4F2DD8}"/>
              </a:ext>
            </a:extLst>
          </p:cNvPr>
          <p:cNvSpPr>
            <a:spLocks noGrp="1"/>
          </p:cNvSpPr>
          <p:nvPr>
            <p:ph type="pic" sz="quarter" idx="29"/>
          </p:nvPr>
        </p:nvSpPr>
        <p:spPr bwMode="ltGray">
          <a:xfrm>
            <a:off x="34290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7" name="Text Placeholder 11">
            <a:extLst>
              <a:ext uri="{FF2B5EF4-FFF2-40B4-BE49-F238E27FC236}">
                <a16:creationId xmlns:a16="http://schemas.microsoft.com/office/drawing/2014/main" id="{107FA330-6530-342C-C20F-CA6643C71710}"/>
              </a:ext>
            </a:extLst>
          </p:cNvPr>
          <p:cNvSpPr>
            <a:spLocks noGrp="1"/>
          </p:cNvSpPr>
          <p:nvPr>
            <p:ph type="body" sz="quarter" idx="22"/>
          </p:nvPr>
        </p:nvSpPr>
        <p:spPr>
          <a:xfrm>
            <a:off x="3413125"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0" name="Text Placeholder 3">
            <a:extLst>
              <a:ext uri="{FF2B5EF4-FFF2-40B4-BE49-F238E27FC236}">
                <a16:creationId xmlns:a16="http://schemas.microsoft.com/office/drawing/2014/main" id="{998D5136-EE55-6531-677C-D23BB9CCE338}"/>
              </a:ext>
            </a:extLst>
          </p:cNvPr>
          <p:cNvSpPr>
            <a:spLocks noGrp="1"/>
          </p:cNvSpPr>
          <p:nvPr>
            <p:ph type="body" sz="quarter" idx="33"/>
          </p:nvPr>
        </p:nvSpPr>
        <p:spPr>
          <a:xfrm>
            <a:off x="342218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DBE19309-8E58-3C03-D4B2-B2C22E93661C}"/>
              </a:ext>
            </a:extLst>
          </p:cNvPr>
          <p:cNvSpPr>
            <a:spLocks noGrp="1"/>
          </p:cNvSpPr>
          <p:nvPr>
            <p:ph type="pic" sz="quarter" idx="30"/>
          </p:nvPr>
        </p:nvSpPr>
        <p:spPr bwMode="ltGray">
          <a:xfrm>
            <a:off x="62484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8" name="Text Placeholder 11">
            <a:extLst>
              <a:ext uri="{FF2B5EF4-FFF2-40B4-BE49-F238E27FC236}">
                <a16:creationId xmlns:a16="http://schemas.microsoft.com/office/drawing/2014/main" id="{36583377-B32F-BF0C-0B94-FB474E44B5F9}"/>
              </a:ext>
            </a:extLst>
          </p:cNvPr>
          <p:cNvSpPr>
            <a:spLocks noGrp="1"/>
          </p:cNvSpPr>
          <p:nvPr>
            <p:ph type="body" sz="quarter" idx="24"/>
          </p:nvPr>
        </p:nvSpPr>
        <p:spPr>
          <a:xfrm>
            <a:off x="6240462"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25A66176-D93F-5509-F3FE-5C6810544D65}"/>
              </a:ext>
            </a:extLst>
          </p:cNvPr>
          <p:cNvSpPr>
            <a:spLocks noGrp="1"/>
          </p:cNvSpPr>
          <p:nvPr>
            <p:ph type="body" sz="quarter" idx="34"/>
          </p:nvPr>
        </p:nvSpPr>
        <p:spPr>
          <a:xfrm>
            <a:off x="6234836"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748FB811-5504-83F6-4CE0-40207C2062E0}"/>
              </a:ext>
            </a:extLst>
          </p:cNvPr>
          <p:cNvSpPr>
            <a:spLocks noGrp="1"/>
          </p:cNvSpPr>
          <p:nvPr>
            <p:ph type="pic" sz="quarter" idx="31"/>
          </p:nvPr>
        </p:nvSpPr>
        <p:spPr bwMode="ltGray">
          <a:xfrm>
            <a:off x="90678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9" name="Text Placeholder 11">
            <a:extLst>
              <a:ext uri="{FF2B5EF4-FFF2-40B4-BE49-F238E27FC236}">
                <a16:creationId xmlns:a16="http://schemas.microsoft.com/office/drawing/2014/main" id="{8BBF0BEC-1EF1-BA9A-4754-6AD84751C66A}"/>
              </a:ext>
            </a:extLst>
          </p:cNvPr>
          <p:cNvSpPr>
            <a:spLocks noGrp="1"/>
          </p:cNvSpPr>
          <p:nvPr>
            <p:ph type="body" sz="quarter" idx="26"/>
          </p:nvPr>
        </p:nvSpPr>
        <p:spPr>
          <a:xfrm>
            <a:off x="9076259"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9870FDAC-6F46-BD55-69F2-4B133ADFC6E8}"/>
              </a:ext>
            </a:extLst>
          </p:cNvPr>
          <p:cNvSpPr>
            <a:spLocks noGrp="1"/>
          </p:cNvSpPr>
          <p:nvPr>
            <p:ph type="body" sz="quarter" idx="35"/>
          </p:nvPr>
        </p:nvSpPr>
        <p:spPr>
          <a:xfrm>
            <a:off x="908220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33197266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esource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F6CCD566-E45F-E226-9116-256A957FAABA}"/>
              </a:ext>
            </a:extLst>
          </p:cNvPr>
          <p:cNvSpPr>
            <a:spLocks noGrp="1"/>
          </p:cNvSpPr>
          <p:nvPr>
            <p:ph type="body" sz="quarter" idx="15"/>
          </p:nvPr>
        </p:nvSpPr>
        <p:spPr>
          <a:xfrm>
            <a:off x="586389" y="1591056"/>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9" name="Text Placeholder 3">
            <a:extLst>
              <a:ext uri="{FF2B5EF4-FFF2-40B4-BE49-F238E27FC236}">
                <a16:creationId xmlns:a16="http://schemas.microsoft.com/office/drawing/2014/main" id="{C50B58E6-91E5-6853-3DEB-352D0E392679}"/>
              </a:ext>
            </a:extLst>
          </p:cNvPr>
          <p:cNvSpPr>
            <a:spLocks noGrp="1"/>
          </p:cNvSpPr>
          <p:nvPr>
            <p:ph type="body" sz="quarter" idx="19"/>
          </p:nvPr>
        </p:nvSpPr>
        <p:spPr>
          <a:xfrm>
            <a:off x="586389" y="2081710"/>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
        <p:nvSpPr>
          <p:cNvPr id="10" name="Text Placeholder 3">
            <a:extLst>
              <a:ext uri="{FF2B5EF4-FFF2-40B4-BE49-F238E27FC236}">
                <a16:creationId xmlns:a16="http://schemas.microsoft.com/office/drawing/2014/main" id="{99CAD011-DB85-3385-A70F-737C4753C63E}"/>
              </a:ext>
            </a:extLst>
          </p:cNvPr>
          <p:cNvSpPr>
            <a:spLocks noGrp="1"/>
          </p:cNvSpPr>
          <p:nvPr>
            <p:ph type="body" sz="quarter" idx="20"/>
          </p:nvPr>
        </p:nvSpPr>
        <p:spPr>
          <a:xfrm>
            <a:off x="586389" y="3587124"/>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11" name="Text Placeholder 3">
            <a:extLst>
              <a:ext uri="{FF2B5EF4-FFF2-40B4-BE49-F238E27FC236}">
                <a16:creationId xmlns:a16="http://schemas.microsoft.com/office/drawing/2014/main" id="{A9D99E4D-B4BB-FECE-37BB-2C1BF989CAC9}"/>
              </a:ext>
            </a:extLst>
          </p:cNvPr>
          <p:cNvSpPr>
            <a:spLocks noGrp="1"/>
          </p:cNvSpPr>
          <p:nvPr>
            <p:ph type="body" sz="quarter" idx="21"/>
          </p:nvPr>
        </p:nvSpPr>
        <p:spPr>
          <a:xfrm>
            <a:off x="586389" y="4077778"/>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Tree>
    <p:extLst>
      <p:ext uri="{BB962C8B-B14F-4D97-AF65-F5344CB8AC3E}">
        <p14:creationId xmlns:p14="http://schemas.microsoft.com/office/powerpoint/2010/main" val="241577460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losing slide_with Logo">
    <p:bg>
      <p:bgPr>
        <a:solidFill>
          <a:schemeClr val="bg2"/>
        </a:solidFill>
        <a:effectLst/>
      </p:bgPr>
    </p:bg>
    <p:spTree>
      <p:nvGrpSpPr>
        <p:cNvPr id="1" name=""/>
        <p:cNvGrpSpPr/>
        <p:nvPr/>
      </p:nvGrpSpPr>
      <p:grpSpPr>
        <a:xfrm>
          <a:off x="0" y="0"/>
          <a:ext cx="0" cy="0"/>
          <a:chOff x="0" y="0"/>
          <a:chExt cx="0" cy="0"/>
        </a:xfrm>
      </p:grpSpPr>
      <p:pic>
        <p:nvPicPr>
          <p:cNvPr id="4" name="MS logo white - EMF">
            <a:extLst>
              <a:ext uri="{FF2B5EF4-FFF2-40B4-BE49-F238E27FC236}">
                <a16:creationId xmlns:a16="http://schemas.microsoft.com/office/drawing/2014/main" id="{37E26AFE-DE6D-4BB8-BFA8-71844F8C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rgbClr val="FFFFFF"/>
                </a:solidFill>
                <a:cs typeface="Segoe UI" pitchFamily="34" charset="0"/>
              </a:rPr>
              <a:t>© Copyright Microsoft Corporation. All rights reserved. </a:t>
            </a:r>
          </a:p>
        </p:txBody>
      </p:sp>
      <p:sp>
        <p:nvSpPr>
          <p:cNvPr id="2" name="Title 1">
            <a:extLst>
              <a:ext uri="{FF2B5EF4-FFF2-40B4-BE49-F238E27FC236}">
                <a16:creationId xmlns:a16="http://schemas.microsoft.com/office/drawing/2014/main" id="{FB5CDB97-C98E-1E29-E646-7E1E2152341A}"/>
              </a:ext>
            </a:extLst>
          </p:cNvPr>
          <p:cNvSpPr>
            <a:spLocks noGrp="1"/>
          </p:cNvSpPr>
          <p:nvPr>
            <p:ph type="title" hasCustomPrompt="1"/>
          </p:nvPr>
        </p:nvSpPr>
        <p:spPr>
          <a:xfrm>
            <a:off x="588262" y="-326827"/>
            <a:ext cx="4416552" cy="307777"/>
          </a:xfrm>
        </p:spPr>
        <p:txBody>
          <a:bodyPr/>
          <a:lstStyle>
            <a:lvl1pPr>
              <a:defRPr sz="2000" b="0" i="0">
                <a:solidFill>
                  <a:schemeClr val="bg1"/>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182575128"/>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Blank_with Hea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5612190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741797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itle Only (Dark Blue)">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7134709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1728">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_Gradient_Dark Purple_with Image">
    <p:bg>
      <p:bgPr>
        <a:solidFill>
          <a:schemeClr val="bg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0A086935-3714-39D1-32AE-80326770EE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2" name="Title 1">
            <a:extLst>
              <a:ext uri="{FF2B5EF4-FFF2-40B4-BE49-F238E27FC236}">
                <a16:creationId xmlns:a16="http://schemas.microsoft.com/office/drawing/2014/main" id="{51B65EEA-77F3-C0F5-3483-CA4C24A82D88}"/>
              </a:ext>
            </a:extLst>
          </p:cNvPr>
          <p:cNvSpPr>
            <a:spLocks noGrp="1"/>
          </p:cNvSpPr>
          <p:nvPr>
            <p:ph type="title" hasCustomPrompt="1"/>
          </p:nvPr>
        </p:nvSpPr>
        <p:spPr bwMode="white">
          <a:xfrm>
            <a:off x="569911" y="3387502"/>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C203CD3A-B97F-B099-C6BA-D7F8AE1152F5}"/>
              </a:ext>
            </a:extLst>
          </p:cNvPr>
          <p:cNvSpPr>
            <a:spLocks noGrp="1"/>
          </p:cNvSpPr>
          <p:nvPr>
            <p:ph type="body" sz="quarter" idx="12" hasCustomPrompt="1"/>
          </p:nvPr>
        </p:nvSpPr>
        <p:spPr bwMode="white">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9536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D662074-4EDD-92E1-A348-A115913304B3}"/>
              </a:ext>
            </a:extLst>
          </p:cNvPr>
          <p:cNvPicPr>
            <a:picLocks noChangeAspect="1"/>
          </p:cNvPicPr>
          <p:nvPr userDrawn="1"/>
        </p:nvPicPr>
        <p:blipFill>
          <a:blip r:embed="rId2">
            <a:alphaModFix amt="38000"/>
          </a:blip>
          <a:stretch>
            <a:fillRect/>
          </a:stretch>
        </p:blipFill>
        <p:spPr>
          <a:xfrm>
            <a:off x="0" y="12507"/>
            <a:ext cx="12192000" cy="68329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4784087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_Gradient_Dark Blue">
    <p:bg>
      <p:bgPr>
        <a:solidFill>
          <a:schemeClr val="bg2"/>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09C25A02-AC19-00D7-AA19-15FBBBA075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0BD8134C-9DAE-AC17-E85E-797425358B5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2BD6AF20-3445-2A80-6CE8-04C04421E1B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rgbClr val="FFFFFF"/>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19455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_Gradient_Dark Purple">
    <p:bg>
      <p:bgPr>
        <a:solidFill>
          <a:schemeClr val="bg2"/>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with medium confidence">
            <a:extLst>
              <a:ext uri="{FF2B5EF4-FFF2-40B4-BE49-F238E27FC236}">
                <a16:creationId xmlns:a16="http://schemas.microsoft.com/office/drawing/2014/main" id="{927425DA-3229-4755-8ECB-6BBAF1B326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213400DE-577A-F22E-6D22-067D750FD52F}"/>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1E3568E9-EDDA-BA98-E968-A291C84577F0}"/>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30563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_Illustration_Soft focus">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B2FCDC-1864-6C1C-3C44-C6412B97D9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13419986-4044-B473-D837-12B9FB4AFBF0}"/>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98B178F9-93DD-7447-DB0C-4B190F656E74}"/>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81075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_Illustration_Waves">
    <p:bg>
      <p:bgPr>
        <a:solidFill>
          <a:schemeClr val="bg2"/>
        </a:solidFill>
        <a:effectLst/>
      </p:bgPr>
    </p:bg>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EE31C3A2-2502-5962-D44F-4F0B7DDDCF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62FAB6A0-A122-2BE0-9BE0-DFE55F64D3F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04269215-93A5-E2C5-B078-A2A3BC42315D}"/>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64473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_Photo_1/2 page">
    <p:bg>
      <p:bgPr>
        <a:solidFill>
          <a:schemeClr val="bg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B4AE7C7-69AD-F100-6AAD-66E2394A14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2" name="MS logo white - EMF">
            <a:extLst>
              <a:ext uri="{FF2B5EF4-FFF2-40B4-BE49-F238E27FC236}">
                <a16:creationId xmlns:a16="http://schemas.microsoft.com/office/drawing/2014/main" id="{29AA0694-93B3-A723-F9C9-53E401C8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216"/>
            <a:ext cx="1366245" cy="292608"/>
          </a:xfrm>
          <a:prstGeom prst="rect">
            <a:avLst/>
          </a:prstGeom>
        </p:spPr>
      </p:pic>
      <p:sp>
        <p:nvSpPr>
          <p:cNvPr id="11" name="Title 1">
            <a:extLst>
              <a:ext uri="{FF2B5EF4-FFF2-40B4-BE49-F238E27FC236}">
                <a16:creationId xmlns:a16="http://schemas.microsoft.com/office/drawing/2014/main" id="{C55AB98C-9F9F-D3B0-10A0-17DCB64F33D6}"/>
              </a:ext>
            </a:extLst>
          </p:cNvPr>
          <p:cNvSpPr>
            <a:spLocks noGrp="1"/>
          </p:cNvSpPr>
          <p:nvPr>
            <p:ph type="title" hasCustomPrompt="1"/>
          </p:nvPr>
        </p:nvSpPr>
        <p:spPr bwMode="white">
          <a:xfrm>
            <a:off x="569912" y="2769057"/>
            <a:ext cx="5068887"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presentation title </a:t>
            </a:r>
          </a:p>
        </p:txBody>
      </p:sp>
      <p:sp>
        <p:nvSpPr>
          <p:cNvPr id="5" name="Text Placeholder 4">
            <a:extLst>
              <a:ext uri="{FF2B5EF4-FFF2-40B4-BE49-F238E27FC236}">
                <a16:creationId xmlns:a16="http://schemas.microsoft.com/office/drawing/2014/main" id="{5482F14D-1CBB-8E3B-8D2E-9B5EA00C5571}"/>
              </a:ext>
            </a:extLst>
          </p:cNvPr>
          <p:cNvSpPr>
            <a:spLocks noGrp="1"/>
          </p:cNvSpPr>
          <p:nvPr>
            <p:ph type="body" sz="quarter" idx="12" hasCustomPrompt="1"/>
          </p:nvPr>
        </p:nvSpPr>
        <p:spPr bwMode="white">
          <a:xfrm>
            <a:off x="582043" y="4215827"/>
            <a:ext cx="5056757"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A3E5ACEC-04CC-D20B-D4D4-AF1B70D010C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83F18C0F-35B3-00B9-E1FB-83D07536BB0A}"/>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51AAB13A-1E1B-E45F-BD10-BCD660802657}"/>
              </a:ext>
            </a:extLst>
          </p:cNvPr>
          <p:cNvSpPr>
            <a:spLocks noGrp="1"/>
          </p:cNvSpPr>
          <p:nvPr>
            <p:ph type="pic" sz="quarter" idx="15" hasCustomPrompt="1"/>
          </p:nvPr>
        </p:nvSpPr>
        <p:spPr bwMode="ltGray">
          <a:xfrm>
            <a:off x="6096000" y="0"/>
            <a:ext cx="6096000"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6341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guide id="3"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_Photo_1/3 page">
    <p:bg>
      <p:bgPr>
        <a:solidFill>
          <a:schemeClr val="bg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06F4419-64A5-9020-22F2-344FC7FAF1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2" name="MS logo white - EMF">
            <a:extLst>
              <a:ext uri="{FF2B5EF4-FFF2-40B4-BE49-F238E27FC236}">
                <a16:creationId xmlns:a16="http://schemas.microsoft.com/office/drawing/2014/main" id="{29AA0694-93B3-A723-F9C9-53E401C8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216"/>
            <a:ext cx="1366245" cy="292608"/>
          </a:xfrm>
          <a:prstGeom prst="rect">
            <a:avLst/>
          </a:prstGeom>
        </p:spPr>
      </p:pic>
      <p:sp>
        <p:nvSpPr>
          <p:cNvPr id="8" name="Title 1">
            <a:extLst>
              <a:ext uri="{FF2B5EF4-FFF2-40B4-BE49-F238E27FC236}">
                <a16:creationId xmlns:a16="http://schemas.microsoft.com/office/drawing/2014/main" id="{A6B1FCBB-06B7-64C6-F117-5E63670DFFA7}"/>
              </a:ext>
            </a:extLst>
          </p:cNvPr>
          <p:cNvSpPr>
            <a:spLocks noGrp="1"/>
          </p:cNvSpPr>
          <p:nvPr>
            <p:ph type="title" hasCustomPrompt="1"/>
          </p:nvPr>
        </p:nvSpPr>
        <p:spPr>
          <a:xfrm>
            <a:off x="569911" y="2769057"/>
            <a:ext cx="6949440" cy="1231106"/>
          </a:xfrm>
          <a:noFill/>
        </p:spPr>
        <p:txBody>
          <a:bodyPr wrap="square" lIns="0" tIns="0" rIns="0" bIns="0" anchor="b" anchorCtr="0">
            <a:spAutoFit/>
          </a:bodyPr>
          <a:lstStyle>
            <a:lvl1pPr>
              <a:defRPr sz="4000" b="0" i="0" spc="-50" baseline="0">
                <a:solidFill>
                  <a:srgbClr val="FFFFFF"/>
                </a:solidFill>
                <a:latin typeface="+mn-lt"/>
                <a:cs typeface="Segoe UI" panose="020B0502040204020203" pitchFamily="34" charset="0"/>
              </a:defRPr>
            </a:lvl1pPr>
          </a:lstStyle>
          <a:p>
            <a:r>
              <a:rPr lang="en-US"/>
              <a:t>Event name or </a:t>
            </a:r>
            <a:br>
              <a:rPr lang="en-US"/>
            </a:br>
            <a:r>
              <a:rPr lang="en-US"/>
              <a:t>presentation title </a:t>
            </a:r>
          </a:p>
        </p:txBody>
      </p:sp>
      <p:sp>
        <p:nvSpPr>
          <p:cNvPr id="10" name="Text Placeholder 4">
            <a:extLst>
              <a:ext uri="{FF2B5EF4-FFF2-40B4-BE49-F238E27FC236}">
                <a16:creationId xmlns:a16="http://schemas.microsoft.com/office/drawing/2014/main" id="{469CED02-2B46-444B-3830-0E40E15910FF}"/>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rgbClr val="FFFFFF"/>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EAFE125C-F2D8-2A18-58C3-194C3E321220}"/>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6" name="Text Placeholder 4">
            <a:extLst>
              <a:ext uri="{FF2B5EF4-FFF2-40B4-BE49-F238E27FC236}">
                <a16:creationId xmlns:a16="http://schemas.microsoft.com/office/drawing/2014/main" id="{1C67AC21-30F5-48B7-086F-79D1E4E11293}"/>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A0521F0C-988A-EA48-770E-C78EECC5B1B7}"/>
              </a:ext>
            </a:extLst>
          </p:cNvPr>
          <p:cNvSpPr>
            <a:spLocks noGrp="1"/>
          </p:cNvSpPr>
          <p:nvPr>
            <p:ph type="pic" sz="quarter" idx="15" hasCustomPrompt="1"/>
          </p:nvPr>
        </p:nvSpPr>
        <p:spPr bwMode="ltGray">
          <a:xfrm>
            <a:off x="8077200" y="0"/>
            <a:ext cx="4114800" cy="6858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8457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guide id="3" pos="5075">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_Photo_Full page_1">
    <p:bg>
      <p:bgPr>
        <a:solidFill>
          <a:schemeClr val="bg2"/>
        </a:solidFill>
        <a:effectLst/>
      </p:bgPr>
    </p:bg>
    <p:spTree>
      <p:nvGrpSpPr>
        <p:cNvPr id="1" name=""/>
        <p:cNvGrpSpPr/>
        <p:nvPr/>
      </p:nvGrpSpPr>
      <p:grpSpPr>
        <a:xfrm>
          <a:off x="0" y="0"/>
          <a:ext cx="0" cy="0"/>
          <a:chOff x="0" y="0"/>
          <a:chExt cx="0" cy="0"/>
        </a:xfrm>
      </p:grpSpPr>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06286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_Photo_Full page_2">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1C74A79-BBEB-1C63-D4EF-38F00672DA48}"/>
              </a:ext>
            </a:extLst>
          </p:cNvPr>
          <p:cNvGrpSpPr/>
          <p:nvPr userDrawn="1"/>
        </p:nvGrpSpPr>
        <p:grpSpPr>
          <a:xfrm>
            <a:off x="-1" y="-1"/>
            <a:ext cx="12192001" cy="6858001"/>
            <a:chOff x="-1" y="-1"/>
            <a:chExt cx="12192001" cy="6858001"/>
          </a:xfrm>
        </p:grpSpPr>
        <p:pic>
          <p:nvPicPr>
            <p:cNvPr id="11" name="Picture 10" descr="A picture containing building&#10;&#10;Description automatically generated">
              <a:extLst>
                <a:ext uri="{FF2B5EF4-FFF2-40B4-BE49-F238E27FC236}">
                  <a16:creationId xmlns:a16="http://schemas.microsoft.com/office/drawing/2014/main" id="{313AFE2B-239D-9AC7-8FB0-8C96026D039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12" name="Rectangle 11">
              <a:extLst>
                <a:ext uri="{FF2B5EF4-FFF2-40B4-BE49-F238E27FC236}">
                  <a16:creationId xmlns:a16="http://schemas.microsoft.com/office/drawing/2014/main" id="{A389BF22-929B-2908-E860-A934A7695603}"/>
                </a:ext>
              </a:extLst>
            </p:cNvPr>
            <p:cNvSpPr/>
            <p:nvPr/>
          </p:nvSpPr>
          <p:spPr bwMode="auto">
            <a:xfrm>
              <a:off x="0" y="0"/>
              <a:ext cx="8149389" cy="6858000"/>
            </a:xfrm>
            <a:prstGeom prst="rect">
              <a:avLst/>
            </a:prstGeom>
            <a:gradFill>
              <a:gsLst>
                <a:gs pos="0">
                  <a:schemeClr val="bg1">
                    <a:alpha val="76249"/>
                  </a:schemeClr>
                </a:gs>
                <a:gs pos="100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
        <p:nvSpPr>
          <p:cNvPr id="13" name="TextBox 12">
            <a:extLst>
              <a:ext uri="{FF2B5EF4-FFF2-40B4-BE49-F238E27FC236}">
                <a16:creationId xmlns:a16="http://schemas.microsoft.com/office/drawing/2014/main" id="{FC33FD83-0CA7-3551-4539-8F751FBF29ED}"/>
              </a:ext>
            </a:extLst>
          </p:cNvPr>
          <p:cNvSpPr txBox="1"/>
          <p:nvPr userDrawn="1"/>
        </p:nvSpPr>
        <p:spPr>
          <a:xfrm>
            <a:off x="2342147" y="7940842"/>
            <a:ext cx="65" cy="276999"/>
          </a:xfrm>
          <a:prstGeom prst="rect">
            <a:avLst/>
          </a:prstGeom>
          <a:noFill/>
        </p:spPr>
        <p:txBody>
          <a:bodyPr wrap="none" lIns="0" tIns="0" rIns="0" bIns="0" rtlCol="0">
            <a:spAutoFit/>
          </a:bodyPr>
          <a:lstStyle/>
          <a:p>
            <a:pPr algn="l"/>
            <a:endParaRPr lang="en-US" sz="1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94105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_Gradient_Dark Blue">
    <p:bg>
      <p:bgPr>
        <a:solidFill>
          <a:schemeClr val="bg2"/>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C9D6987-B7F5-0C98-A76B-1F2B3C15A8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924"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74543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_1-column_Large typ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2" name="Text Placeholder 3">
            <a:extLst>
              <a:ext uri="{FF2B5EF4-FFF2-40B4-BE49-F238E27FC236}">
                <a16:creationId xmlns:a16="http://schemas.microsoft.com/office/drawing/2014/main" id="{79614968-3494-E366-3F5D-AD4C362B9029}"/>
              </a:ext>
            </a:extLst>
          </p:cNvPr>
          <p:cNvSpPr>
            <a:spLocks noGrp="1"/>
          </p:cNvSpPr>
          <p:nvPr>
            <p:ph type="body" sz="quarter" idx="12" hasCustomPrompt="1"/>
          </p:nvPr>
        </p:nvSpPr>
        <p:spPr>
          <a:xfrm>
            <a:off x="584199" y="1589670"/>
            <a:ext cx="8193024" cy="646908"/>
          </a:xfrm>
          <a:prstGeom prst="rect">
            <a:avLst/>
          </a:prstGeom>
        </p:spPr>
        <p:txBody>
          <a:bodyPr/>
          <a:lstStyle>
            <a:lvl1pPr marL="514350" indent="-514350">
              <a:lnSpc>
                <a:spcPct val="150000"/>
              </a:lnSpc>
              <a:spcBef>
                <a:spcPts val="0"/>
              </a:spcBef>
              <a:buSzPct val="100000"/>
              <a:buFont typeface="+mj-lt"/>
              <a:buAutoNum type="arabicPeriod"/>
              <a:defRPr sz="3200" spc="-20" baseline="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add agenda items</a:t>
            </a:r>
          </a:p>
        </p:txBody>
      </p:sp>
    </p:spTree>
    <p:extLst>
      <p:ext uri="{BB962C8B-B14F-4D97-AF65-F5344CB8AC3E}">
        <p14:creationId xmlns:p14="http://schemas.microsoft.com/office/powerpoint/2010/main" val="214701881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44">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_Gradient_Dark Purple">
    <p:bg>
      <p:bgPr>
        <a:solidFill>
          <a:schemeClr val="bg2"/>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8D1FFD6F-3D0E-B46F-1914-A3183A1C18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25215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_Gradient_Dark Blue_with Image">
    <p:bg>
      <p:bgPr>
        <a:solidFill>
          <a:schemeClr val="bg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4E4D2C8-20BC-7E5D-0A90-5DB478BDE6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2" name="Title 1">
            <a:extLst>
              <a:ext uri="{FF2B5EF4-FFF2-40B4-BE49-F238E27FC236}">
                <a16:creationId xmlns:a16="http://schemas.microsoft.com/office/drawing/2014/main" id="{51B65EEA-77F3-C0F5-3483-CA4C24A82D88}"/>
              </a:ext>
            </a:extLst>
          </p:cNvPr>
          <p:cNvSpPr>
            <a:spLocks noGrp="1"/>
          </p:cNvSpPr>
          <p:nvPr>
            <p:ph type="title" hasCustomPrompt="1"/>
          </p:nvPr>
        </p:nvSpPr>
        <p:spPr bwMode="white">
          <a:xfrm>
            <a:off x="569911" y="3387502"/>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C203CD3A-B97F-B099-C6BA-D7F8AE1152F5}"/>
              </a:ext>
            </a:extLst>
          </p:cNvPr>
          <p:cNvSpPr>
            <a:spLocks noGrp="1"/>
          </p:cNvSpPr>
          <p:nvPr>
            <p:ph type="body" sz="quarter" idx="12" hasCustomPrompt="1"/>
          </p:nvPr>
        </p:nvSpPr>
        <p:spPr bwMode="white">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5205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_Gradient_Dark Purple_with Image">
    <p:bg>
      <p:bgPr>
        <a:solidFill>
          <a:schemeClr val="bg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0A086935-3714-39D1-32AE-80326770EE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2" name="Title 1">
            <a:extLst>
              <a:ext uri="{FF2B5EF4-FFF2-40B4-BE49-F238E27FC236}">
                <a16:creationId xmlns:a16="http://schemas.microsoft.com/office/drawing/2014/main" id="{51B65EEA-77F3-C0F5-3483-CA4C24A82D88}"/>
              </a:ext>
            </a:extLst>
          </p:cNvPr>
          <p:cNvSpPr>
            <a:spLocks noGrp="1"/>
          </p:cNvSpPr>
          <p:nvPr>
            <p:ph type="title" hasCustomPrompt="1"/>
          </p:nvPr>
        </p:nvSpPr>
        <p:spPr bwMode="white">
          <a:xfrm>
            <a:off x="569911" y="3387502"/>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C203CD3A-B97F-B099-C6BA-D7F8AE1152F5}"/>
              </a:ext>
            </a:extLst>
          </p:cNvPr>
          <p:cNvSpPr>
            <a:spLocks noGrp="1"/>
          </p:cNvSpPr>
          <p:nvPr>
            <p:ph type="body" sz="quarter" idx="12" hasCustomPrompt="1"/>
          </p:nvPr>
        </p:nvSpPr>
        <p:spPr bwMode="white">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9536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genda_1-column_Large typ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2" name="Text Placeholder 3">
            <a:extLst>
              <a:ext uri="{FF2B5EF4-FFF2-40B4-BE49-F238E27FC236}">
                <a16:creationId xmlns:a16="http://schemas.microsoft.com/office/drawing/2014/main" id="{79614968-3494-E366-3F5D-AD4C362B9029}"/>
              </a:ext>
            </a:extLst>
          </p:cNvPr>
          <p:cNvSpPr>
            <a:spLocks noGrp="1"/>
          </p:cNvSpPr>
          <p:nvPr>
            <p:ph type="body" sz="quarter" idx="12" hasCustomPrompt="1"/>
          </p:nvPr>
        </p:nvSpPr>
        <p:spPr>
          <a:xfrm>
            <a:off x="584199" y="1589670"/>
            <a:ext cx="8193024" cy="646908"/>
          </a:xfrm>
          <a:prstGeom prst="rect">
            <a:avLst/>
          </a:prstGeom>
        </p:spPr>
        <p:txBody>
          <a:bodyPr/>
          <a:lstStyle>
            <a:lvl1pPr marL="514350" indent="-514350">
              <a:lnSpc>
                <a:spcPct val="150000"/>
              </a:lnSpc>
              <a:spcBef>
                <a:spcPts val="0"/>
              </a:spcBef>
              <a:buSzPct val="100000"/>
              <a:buFont typeface="+mj-lt"/>
              <a:buAutoNum type="arabicPeriod"/>
              <a:defRPr sz="3200" spc="-20" baseline="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add agenda items</a:t>
            </a:r>
          </a:p>
        </p:txBody>
      </p:sp>
    </p:spTree>
    <p:extLst>
      <p:ext uri="{BB962C8B-B14F-4D97-AF65-F5344CB8AC3E}">
        <p14:creationId xmlns:p14="http://schemas.microsoft.com/office/powerpoint/2010/main" val="214701881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44">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genda_2-column">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5" name="Text Placeholder 4">
            <a:extLst>
              <a:ext uri="{FF2B5EF4-FFF2-40B4-BE49-F238E27FC236}">
                <a16:creationId xmlns:a16="http://schemas.microsoft.com/office/drawing/2014/main" id="{E9A8A03C-9110-2600-11EF-7EC8A656DB95}"/>
              </a:ext>
            </a:extLst>
          </p:cNvPr>
          <p:cNvSpPr>
            <a:spLocks noGrp="1"/>
          </p:cNvSpPr>
          <p:nvPr>
            <p:ph type="body" sz="quarter" idx="12" hasCustomPrompt="1"/>
          </p:nvPr>
        </p:nvSpPr>
        <p:spPr>
          <a:xfrm>
            <a:off x="592137" y="2588260"/>
            <a:ext cx="3471863" cy="277320"/>
          </a:xfrm>
          <a:prstGeom prst="rect">
            <a:avLst/>
          </a:prstGeom>
        </p:spPr>
        <p:txBody>
          <a:bodyPr/>
          <a:lstStyle>
            <a:lvl1pPr marL="342900" indent="-342900">
              <a:lnSpc>
                <a:spcPct val="200000"/>
              </a:lnSpc>
              <a:spcBef>
                <a:spcPts val="0"/>
              </a:spcBef>
              <a:buSzPct val="100000"/>
              <a:buFont typeface="+mj-lt"/>
              <a:buAutoNum type="arabicPeriod"/>
              <a:tabLst>
                <a:tab pos="457200" algn="l"/>
              </a:tabLst>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
        <p:nvSpPr>
          <p:cNvPr id="6" name="Text Placeholder 4">
            <a:extLst>
              <a:ext uri="{FF2B5EF4-FFF2-40B4-BE49-F238E27FC236}">
                <a16:creationId xmlns:a16="http://schemas.microsoft.com/office/drawing/2014/main" id="{0FF51780-D40A-A319-BDAA-730133A238F7}"/>
              </a:ext>
            </a:extLst>
          </p:cNvPr>
          <p:cNvSpPr>
            <a:spLocks noGrp="1"/>
          </p:cNvSpPr>
          <p:nvPr>
            <p:ph type="body" sz="quarter" idx="14" hasCustomPrompt="1"/>
          </p:nvPr>
        </p:nvSpPr>
        <p:spPr>
          <a:xfrm>
            <a:off x="4356100" y="2588259"/>
            <a:ext cx="3478213" cy="277320"/>
          </a:xfrm>
          <a:prstGeom prst="rect">
            <a:avLst/>
          </a:prstGeom>
        </p:spPr>
        <p:txBody>
          <a:bodyPr/>
          <a:lstStyle>
            <a:lvl1pPr marL="342900" indent="-342900">
              <a:lnSpc>
                <a:spcPct val="200000"/>
              </a:lnSpc>
              <a:spcBef>
                <a:spcPts val="0"/>
              </a:spcBef>
              <a:buSzPct val="100000"/>
              <a:buFont typeface="+mj-lt"/>
              <a:buAutoNum type="arabicPeriod"/>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Tree>
    <p:extLst>
      <p:ext uri="{BB962C8B-B14F-4D97-AF65-F5344CB8AC3E}">
        <p14:creationId xmlns:p14="http://schemas.microsoft.com/office/powerpoint/2010/main" val="20817410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am roster_5 member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Picture 1" descr="This photo is a 'placeholder' only. Drag or drop your photo here, or click and tap the center to insert a photo.">
            <a:extLst>
              <a:ext uri="{FF2B5EF4-FFF2-40B4-BE49-F238E27FC236}">
                <a16:creationId xmlns:a16="http://schemas.microsoft.com/office/drawing/2014/main" id="{2095A92D-6FC0-30E2-84FD-749200CFDD2F}"/>
              </a:ext>
            </a:extLst>
          </p:cNvPr>
          <p:cNvSpPr>
            <a:spLocks noGrp="1" noChangeAspect="1"/>
          </p:cNvSpPr>
          <p:nvPr>
            <p:ph type="pic" sz="quarter" idx="21" hasCustomPrompt="1"/>
          </p:nvPr>
        </p:nvSpPr>
        <p:spPr bwMode="ltGray">
          <a:xfrm>
            <a:off x="597395"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 name="Text Placeholder 58">
            <a:extLst>
              <a:ext uri="{FF2B5EF4-FFF2-40B4-BE49-F238E27FC236}">
                <a16:creationId xmlns:a16="http://schemas.microsoft.com/office/drawing/2014/main" id="{8E28FB90-1F0C-96B6-ED65-6403818CBD82}"/>
              </a:ext>
            </a:extLst>
          </p:cNvPr>
          <p:cNvSpPr>
            <a:spLocks noGrp="1"/>
          </p:cNvSpPr>
          <p:nvPr>
            <p:ph type="body" sz="quarter" idx="36" hasCustomPrompt="1"/>
          </p:nvPr>
        </p:nvSpPr>
        <p:spPr>
          <a:xfrm>
            <a:off x="5842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 name="Text Placeholder 58">
            <a:extLst>
              <a:ext uri="{FF2B5EF4-FFF2-40B4-BE49-F238E27FC236}">
                <a16:creationId xmlns:a16="http://schemas.microsoft.com/office/drawing/2014/main" id="{39EC624B-C018-EA8F-FC34-7FA84C7312AC}"/>
              </a:ext>
            </a:extLst>
          </p:cNvPr>
          <p:cNvSpPr>
            <a:spLocks noGrp="1"/>
          </p:cNvSpPr>
          <p:nvPr>
            <p:ph type="body" sz="quarter" idx="37" hasCustomPrompt="1"/>
          </p:nvPr>
        </p:nvSpPr>
        <p:spPr>
          <a:xfrm>
            <a:off x="5842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7" name="Text Placeholder 2A sub">
            <a:extLst>
              <a:ext uri="{FF2B5EF4-FFF2-40B4-BE49-F238E27FC236}">
                <a16:creationId xmlns:a16="http://schemas.microsoft.com/office/drawing/2014/main" id="{7F9D57BE-5CDF-C75E-2546-01FDA84338EC}"/>
              </a:ext>
            </a:extLst>
          </p:cNvPr>
          <p:cNvSpPr>
            <a:spLocks noGrp="1"/>
          </p:cNvSpPr>
          <p:nvPr>
            <p:ph type="body" sz="quarter" idx="48" hasCustomPrompt="1"/>
          </p:nvPr>
        </p:nvSpPr>
        <p:spPr>
          <a:xfrm>
            <a:off x="597395"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7" name="Picture 2" descr="This photo is a 'placeholder' only. Drag or drop your photo here, or click and tap the center to insert a photo.">
            <a:extLst>
              <a:ext uri="{FF2B5EF4-FFF2-40B4-BE49-F238E27FC236}">
                <a16:creationId xmlns:a16="http://schemas.microsoft.com/office/drawing/2014/main" id="{E080675F-DF49-FC49-81AB-E8C058EE4972}"/>
              </a:ext>
            </a:extLst>
          </p:cNvPr>
          <p:cNvSpPr>
            <a:spLocks noGrp="1" noChangeAspect="1"/>
          </p:cNvSpPr>
          <p:nvPr>
            <p:ph type="pic" sz="quarter" idx="32" hasCustomPrompt="1"/>
          </p:nvPr>
        </p:nvSpPr>
        <p:spPr bwMode="ltGray">
          <a:xfrm>
            <a:off x="2885660"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58">
            <a:extLst>
              <a:ext uri="{FF2B5EF4-FFF2-40B4-BE49-F238E27FC236}">
                <a16:creationId xmlns:a16="http://schemas.microsoft.com/office/drawing/2014/main" id="{3928C68D-DAC5-11B4-3C12-6C91DE377400}"/>
              </a:ext>
            </a:extLst>
          </p:cNvPr>
          <p:cNvSpPr>
            <a:spLocks noGrp="1"/>
          </p:cNvSpPr>
          <p:nvPr>
            <p:ph type="body" sz="quarter" idx="38" hasCustomPrompt="1"/>
          </p:nvPr>
        </p:nvSpPr>
        <p:spPr>
          <a:xfrm>
            <a:off x="2895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4" name="Text Placeholder 58">
            <a:extLst>
              <a:ext uri="{FF2B5EF4-FFF2-40B4-BE49-F238E27FC236}">
                <a16:creationId xmlns:a16="http://schemas.microsoft.com/office/drawing/2014/main" id="{0B56EBDC-A427-27E1-3FEB-F0FD4E7B82C2}"/>
              </a:ext>
            </a:extLst>
          </p:cNvPr>
          <p:cNvSpPr>
            <a:spLocks noGrp="1"/>
          </p:cNvSpPr>
          <p:nvPr>
            <p:ph type="body" sz="quarter" idx="39" hasCustomPrompt="1"/>
          </p:nvPr>
        </p:nvSpPr>
        <p:spPr>
          <a:xfrm>
            <a:off x="2895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8" name="Text Placeholder 2A sub">
            <a:extLst>
              <a:ext uri="{FF2B5EF4-FFF2-40B4-BE49-F238E27FC236}">
                <a16:creationId xmlns:a16="http://schemas.microsoft.com/office/drawing/2014/main" id="{A7056ACE-B611-E42B-9345-C0B20848C942}"/>
              </a:ext>
            </a:extLst>
          </p:cNvPr>
          <p:cNvSpPr>
            <a:spLocks noGrp="1"/>
          </p:cNvSpPr>
          <p:nvPr>
            <p:ph type="body" sz="quarter" idx="56" hasCustomPrompt="1"/>
          </p:nvPr>
        </p:nvSpPr>
        <p:spPr>
          <a:xfrm>
            <a:off x="2900758"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8" name="Picture 3" descr="This photo is a 'placeholder' only. Drag or drop your photo here, or click and tap the center to insert a photo.">
            <a:extLst>
              <a:ext uri="{FF2B5EF4-FFF2-40B4-BE49-F238E27FC236}">
                <a16:creationId xmlns:a16="http://schemas.microsoft.com/office/drawing/2014/main" id="{05FE9E54-AB2C-EF3D-275C-52775C5B1213}"/>
              </a:ext>
            </a:extLst>
          </p:cNvPr>
          <p:cNvSpPr>
            <a:spLocks noGrp="1" noChangeAspect="1"/>
          </p:cNvSpPr>
          <p:nvPr>
            <p:ph type="pic" sz="quarter" idx="33" hasCustomPrompt="1"/>
          </p:nvPr>
        </p:nvSpPr>
        <p:spPr bwMode="ltGray">
          <a:xfrm>
            <a:off x="5206586"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58">
            <a:extLst>
              <a:ext uri="{FF2B5EF4-FFF2-40B4-BE49-F238E27FC236}">
                <a16:creationId xmlns:a16="http://schemas.microsoft.com/office/drawing/2014/main" id="{E6A26C49-73B1-32C2-15C5-764A1E43D37A}"/>
              </a:ext>
            </a:extLst>
          </p:cNvPr>
          <p:cNvSpPr>
            <a:spLocks noGrp="1"/>
          </p:cNvSpPr>
          <p:nvPr>
            <p:ph type="body" sz="quarter" idx="40" hasCustomPrompt="1"/>
          </p:nvPr>
        </p:nvSpPr>
        <p:spPr>
          <a:xfrm>
            <a:off x="5181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6" name="Text Placeholder 58">
            <a:extLst>
              <a:ext uri="{FF2B5EF4-FFF2-40B4-BE49-F238E27FC236}">
                <a16:creationId xmlns:a16="http://schemas.microsoft.com/office/drawing/2014/main" id="{69292DB0-E395-2E0C-8AD4-5A478E223D83}"/>
              </a:ext>
            </a:extLst>
          </p:cNvPr>
          <p:cNvSpPr>
            <a:spLocks noGrp="1"/>
          </p:cNvSpPr>
          <p:nvPr>
            <p:ph type="body" sz="quarter" idx="41" hasCustomPrompt="1"/>
          </p:nvPr>
        </p:nvSpPr>
        <p:spPr>
          <a:xfrm>
            <a:off x="5181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9" name="Text Placeholder 2A sub">
            <a:extLst>
              <a:ext uri="{FF2B5EF4-FFF2-40B4-BE49-F238E27FC236}">
                <a16:creationId xmlns:a16="http://schemas.microsoft.com/office/drawing/2014/main" id="{18235FB3-0388-BC57-E46C-852B620BD36A}"/>
              </a:ext>
            </a:extLst>
          </p:cNvPr>
          <p:cNvSpPr>
            <a:spLocks noGrp="1"/>
          </p:cNvSpPr>
          <p:nvPr>
            <p:ph type="body" sz="quarter" idx="57" hasCustomPrompt="1"/>
          </p:nvPr>
        </p:nvSpPr>
        <p:spPr>
          <a:xfrm>
            <a:off x="5180970"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9" name="Picture 4" descr="This photo is a 'placeholder' only. Drag or drop your photo here, or click and tap the center to insert a photo.">
            <a:extLst>
              <a:ext uri="{FF2B5EF4-FFF2-40B4-BE49-F238E27FC236}">
                <a16:creationId xmlns:a16="http://schemas.microsoft.com/office/drawing/2014/main" id="{96F26384-C43A-EEAD-9B70-92910BADFBBF}"/>
              </a:ext>
            </a:extLst>
          </p:cNvPr>
          <p:cNvSpPr>
            <a:spLocks noGrp="1" noChangeAspect="1"/>
          </p:cNvSpPr>
          <p:nvPr>
            <p:ph type="pic" sz="quarter" idx="34" hasCustomPrompt="1"/>
          </p:nvPr>
        </p:nvSpPr>
        <p:spPr bwMode="ltGray">
          <a:xfrm>
            <a:off x="7444409"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7" name="Text Placeholder 58">
            <a:extLst>
              <a:ext uri="{FF2B5EF4-FFF2-40B4-BE49-F238E27FC236}">
                <a16:creationId xmlns:a16="http://schemas.microsoft.com/office/drawing/2014/main" id="{5C9A1883-6DFC-99E3-6521-481114322E5A}"/>
              </a:ext>
            </a:extLst>
          </p:cNvPr>
          <p:cNvSpPr>
            <a:spLocks noGrp="1"/>
          </p:cNvSpPr>
          <p:nvPr>
            <p:ph type="body" sz="quarter" idx="42" hasCustomPrompt="1"/>
          </p:nvPr>
        </p:nvSpPr>
        <p:spPr>
          <a:xfrm>
            <a:off x="7453312"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8" name="Text Placeholder 58">
            <a:extLst>
              <a:ext uri="{FF2B5EF4-FFF2-40B4-BE49-F238E27FC236}">
                <a16:creationId xmlns:a16="http://schemas.microsoft.com/office/drawing/2014/main" id="{77F88679-0849-BCE4-E48F-9011B09625AA}"/>
              </a:ext>
            </a:extLst>
          </p:cNvPr>
          <p:cNvSpPr>
            <a:spLocks noGrp="1"/>
          </p:cNvSpPr>
          <p:nvPr>
            <p:ph type="body" sz="quarter" idx="43" hasCustomPrompt="1"/>
          </p:nvPr>
        </p:nvSpPr>
        <p:spPr>
          <a:xfrm>
            <a:off x="7453312"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0" name="Text Placeholder 2A sub">
            <a:extLst>
              <a:ext uri="{FF2B5EF4-FFF2-40B4-BE49-F238E27FC236}">
                <a16:creationId xmlns:a16="http://schemas.microsoft.com/office/drawing/2014/main" id="{46C9B654-FF71-96F3-9D65-FAFDCC542B23}"/>
              </a:ext>
            </a:extLst>
          </p:cNvPr>
          <p:cNvSpPr>
            <a:spLocks noGrp="1"/>
          </p:cNvSpPr>
          <p:nvPr>
            <p:ph type="body" sz="quarter" idx="58" hasCustomPrompt="1"/>
          </p:nvPr>
        </p:nvSpPr>
        <p:spPr>
          <a:xfrm>
            <a:off x="7426459"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0" name="Picture 5" descr="This photo is a 'placeholder' only. Drag or drop your photo here, or click and tap the center to insert a photo.">
            <a:extLst>
              <a:ext uri="{FF2B5EF4-FFF2-40B4-BE49-F238E27FC236}">
                <a16:creationId xmlns:a16="http://schemas.microsoft.com/office/drawing/2014/main" id="{3B9166C7-9DC6-A91A-ED39-661EF0FD1414}"/>
              </a:ext>
            </a:extLst>
          </p:cNvPr>
          <p:cNvSpPr>
            <a:spLocks noGrp="1" noChangeAspect="1"/>
          </p:cNvSpPr>
          <p:nvPr>
            <p:ph type="pic" sz="quarter" idx="35" hasCustomPrompt="1"/>
          </p:nvPr>
        </p:nvSpPr>
        <p:spPr bwMode="ltGray">
          <a:xfrm>
            <a:off x="9732820"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9" name="Text Placeholder 58">
            <a:extLst>
              <a:ext uri="{FF2B5EF4-FFF2-40B4-BE49-F238E27FC236}">
                <a16:creationId xmlns:a16="http://schemas.microsoft.com/office/drawing/2014/main" id="{F3664A74-3BF2-EBBD-0A32-D91D7E18D712}"/>
              </a:ext>
            </a:extLst>
          </p:cNvPr>
          <p:cNvSpPr>
            <a:spLocks noGrp="1"/>
          </p:cNvSpPr>
          <p:nvPr>
            <p:ph type="body" sz="quarter" idx="44" hasCustomPrompt="1"/>
          </p:nvPr>
        </p:nvSpPr>
        <p:spPr>
          <a:xfrm>
            <a:off x="9725024"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0" name="Text Placeholder 58">
            <a:extLst>
              <a:ext uri="{FF2B5EF4-FFF2-40B4-BE49-F238E27FC236}">
                <a16:creationId xmlns:a16="http://schemas.microsoft.com/office/drawing/2014/main" id="{1EA6E3E7-9522-FBDA-5AA8-9B02637C3DED}"/>
              </a:ext>
            </a:extLst>
          </p:cNvPr>
          <p:cNvSpPr>
            <a:spLocks noGrp="1"/>
          </p:cNvSpPr>
          <p:nvPr>
            <p:ph type="body" sz="quarter" idx="45" hasCustomPrompt="1"/>
          </p:nvPr>
        </p:nvSpPr>
        <p:spPr>
          <a:xfrm>
            <a:off x="9725024"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Text Placeholder 2A sub">
            <a:extLst>
              <a:ext uri="{FF2B5EF4-FFF2-40B4-BE49-F238E27FC236}">
                <a16:creationId xmlns:a16="http://schemas.microsoft.com/office/drawing/2014/main" id="{C58F8C8D-221D-B55E-D329-5A72E24F04B1}"/>
              </a:ext>
            </a:extLst>
          </p:cNvPr>
          <p:cNvSpPr>
            <a:spLocks noGrp="1"/>
          </p:cNvSpPr>
          <p:nvPr>
            <p:ph type="body" sz="quarter" idx="59" hasCustomPrompt="1"/>
          </p:nvPr>
        </p:nvSpPr>
        <p:spPr>
          <a:xfrm>
            <a:off x="9729821"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Tree>
    <p:extLst>
      <p:ext uri="{BB962C8B-B14F-4D97-AF65-F5344CB8AC3E}">
        <p14:creationId xmlns:p14="http://schemas.microsoft.com/office/powerpoint/2010/main" val="15821215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am roster_Multiple team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3" name="Team 1">
            <a:extLst>
              <a:ext uri="{FF2B5EF4-FFF2-40B4-BE49-F238E27FC236}">
                <a16:creationId xmlns:a16="http://schemas.microsoft.com/office/drawing/2014/main" id="{1788A81D-F91F-4B63-B86B-E5FF44CB3797}"/>
              </a:ext>
            </a:extLst>
          </p:cNvPr>
          <p:cNvSpPr>
            <a:spLocks noGrp="1"/>
          </p:cNvSpPr>
          <p:nvPr>
            <p:ph type="body" sz="quarter" idx="41" hasCustomPrompt="1"/>
          </p:nvPr>
        </p:nvSpPr>
        <p:spPr>
          <a:xfrm>
            <a:off x="584200" y="2038192"/>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1</a:t>
            </a:r>
          </a:p>
        </p:txBody>
      </p:sp>
      <p:sp>
        <p:nvSpPr>
          <p:cNvPr id="30" name="Picture Placeholder 1A" descr="This photo is a 'placeholder' only. Drag or drop your photo here, or click and tap the center to insert a photo.">
            <a:extLst>
              <a:ext uri="{FF2B5EF4-FFF2-40B4-BE49-F238E27FC236}">
                <a16:creationId xmlns:a16="http://schemas.microsoft.com/office/drawing/2014/main" id="{7A1858DE-4EF1-DF37-6E54-4CDDA8BE4810}"/>
              </a:ext>
            </a:extLst>
          </p:cNvPr>
          <p:cNvSpPr>
            <a:spLocks noGrp="1" noChangeAspect="1"/>
          </p:cNvSpPr>
          <p:nvPr>
            <p:ph type="pic" sz="quarter" idx="28"/>
          </p:nvPr>
        </p:nvSpPr>
        <p:spPr bwMode="ltGray">
          <a:xfrm>
            <a:off x="2179638"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7" name="Text Placeholder 58">
            <a:extLst>
              <a:ext uri="{FF2B5EF4-FFF2-40B4-BE49-F238E27FC236}">
                <a16:creationId xmlns:a16="http://schemas.microsoft.com/office/drawing/2014/main" id="{44D0620A-EDE4-7447-2DB5-3E62FDFEF2AE}"/>
              </a:ext>
            </a:extLst>
          </p:cNvPr>
          <p:cNvSpPr>
            <a:spLocks noGrp="1"/>
          </p:cNvSpPr>
          <p:nvPr>
            <p:ph type="body" sz="quarter" idx="45" hasCustomPrompt="1"/>
          </p:nvPr>
        </p:nvSpPr>
        <p:spPr>
          <a:xfrm>
            <a:off x="3193643"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48" name="Text Placeholder 58">
            <a:extLst>
              <a:ext uri="{FF2B5EF4-FFF2-40B4-BE49-F238E27FC236}">
                <a16:creationId xmlns:a16="http://schemas.microsoft.com/office/drawing/2014/main" id="{01C010F4-F640-8A60-84DB-3A2F8B87A5DD}"/>
              </a:ext>
            </a:extLst>
          </p:cNvPr>
          <p:cNvSpPr>
            <a:spLocks noGrp="1"/>
          </p:cNvSpPr>
          <p:nvPr>
            <p:ph type="body" sz="quarter" idx="46" hasCustomPrompt="1"/>
          </p:nvPr>
        </p:nvSpPr>
        <p:spPr>
          <a:xfrm>
            <a:off x="3193643"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4" name="Picture Placeholder 1B" descr="This photo is a 'placeholder' only. Drag or drop your photo here, or click and tap the center to insert a photo.">
            <a:extLst>
              <a:ext uri="{FF2B5EF4-FFF2-40B4-BE49-F238E27FC236}">
                <a16:creationId xmlns:a16="http://schemas.microsoft.com/office/drawing/2014/main" id="{8DC67249-5F90-20FE-642D-92B8A7AA4725}"/>
              </a:ext>
            </a:extLst>
          </p:cNvPr>
          <p:cNvSpPr>
            <a:spLocks noGrp="1" noChangeAspect="1"/>
          </p:cNvSpPr>
          <p:nvPr>
            <p:ph type="pic" sz="quarter" idx="32"/>
          </p:nvPr>
        </p:nvSpPr>
        <p:spPr bwMode="ltGray">
          <a:xfrm>
            <a:off x="4609587"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5" name="Text Placeholder 58">
            <a:extLst>
              <a:ext uri="{FF2B5EF4-FFF2-40B4-BE49-F238E27FC236}">
                <a16:creationId xmlns:a16="http://schemas.microsoft.com/office/drawing/2014/main" id="{922227CE-29CC-7715-08E4-905343CC4668}"/>
              </a:ext>
            </a:extLst>
          </p:cNvPr>
          <p:cNvSpPr>
            <a:spLocks noGrp="1"/>
          </p:cNvSpPr>
          <p:nvPr>
            <p:ph type="body" sz="quarter" idx="53" hasCustomPrompt="1"/>
          </p:nvPr>
        </p:nvSpPr>
        <p:spPr>
          <a:xfrm>
            <a:off x="5627448"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6" name="Text Placeholder 58">
            <a:extLst>
              <a:ext uri="{FF2B5EF4-FFF2-40B4-BE49-F238E27FC236}">
                <a16:creationId xmlns:a16="http://schemas.microsoft.com/office/drawing/2014/main" id="{20F30418-EB83-FF1F-ECF0-A40BD6D8CBC0}"/>
              </a:ext>
            </a:extLst>
          </p:cNvPr>
          <p:cNvSpPr>
            <a:spLocks noGrp="1"/>
          </p:cNvSpPr>
          <p:nvPr>
            <p:ph type="body" sz="quarter" idx="54" hasCustomPrompt="1"/>
          </p:nvPr>
        </p:nvSpPr>
        <p:spPr>
          <a:xfrm>
            <a:off x="5627448"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8" name="Picture Placeholder 1C" descr="This photo is a 'placeholder' only. Drag or drop your photo here, or click and tap the center to insert a photo.">
            <a:extLst>
              <a:ext uri="{FF2B5EF4-FFF2-40B4-BE49-F238E27FC236}">
                <a16:creationId xmlns:a16="http://schemas.microsoft.com/office/drawing/2014/main" id="{1B8D2A36-064C-FE3B-CEAF-48281FAD4185}"/>
              </a:ext>
            </a:extLst>
          </p:cNvPr>
          <p:cNvSpPr>
            <a:spLocks noGrp="1" noChangeAspect="1"/>
          </p:cNvSpPr>
          <p:nvPr>
            <p:ph type="pic" sz="quarter" idx="36"/>
          </p:nvPr>
        </p:nvSpPr>
        <p:spPr bwMode="ltGray">
          <a:xfrm>
            <a:off x="7049911"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3" name="Text Placeholder 58">
            <a:extLst>
              <a:ext uri="{FF2B5EF4-FFF2-40B4-BE49-F238E27FC236}">
                <a16:creationId xmlns:a16="http://schemas.microsoft.com/office/drawing/2014/main" id="{8AD370F1-6139-1223-018A-16C75055E068}"/>
              </a:ext>
            </a:extLst>
          </p:cNvPr>
          <p:cNvSpPr>
            <a:spLocks noGrp="1"/>
          </p:cNvSpPr>
          <p:nvPr>
            <p:ph type="body" sz="quarter" idx="61" hasCustomPrompt="1"/>
          </p:nvPr>
        </p:nvSpPr>
        <p:spPr>
          <a:xfrm>
            <a:off x="8057744"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4" name="Text Placeholder 58">
            <a:extLst>
              <a:ext uri="{FF2B5EF4-FFF2-40B4-BE49-F238E27FC236}">
                <a16:creationId xmlns:a16="http://schemas.microsoft.com/office/drawing/2014/main" id="{BFCE70D8-4F10-E678-F1BB-75AEBFBE09D5}"/>
              </a:ext>
            </a:extLst>
          </p:cNvPr>
          <p:cNvSpPr>
            <a:spLocks noGrp="1"/>
          </p:cNvSpPr>
          <p:nvPr>
            <p:ph type="body" sz="quarter" idx="62" hasCustomPrompt="1"/>
          </p:nvPr>
        </p:nvSpPr>
        <p:spPr>
          <a:xfrm>
            <a:off x="8057744"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2" name="Picture Placeholder 1D" descr="This photo is a 'placeholder' only. Drag or drop your photo here, or click and tap the center to insert a photo.">
            <a:extLst>
              <a:ext uri="{FF2B5EF4-FFF2-40B4-BE49-F238E27FC236}">
                <a16:creationId xmlns:a16="http://schemas.microsoft.com/office/drawing/2014/main" id="{8E2E6F0B-8050-0919-E8CB-AC11968F627C}"/>
              </a:ext>
            </a:extLst>
          </p:cNvPr>
          <p:cNvSpPr>
            <a:spLocks noGrp="1" noChangeAspect="1"/>
          </p:cNvSpPr>
          <p:nvPr>
            <p:ph type="pic" sz="quarter" idx="40"/>
          </p:nvPr>
        </p:nvSpPr>
        <p:spPr bwMode="ltGray">
          <a:xfrm>
            <a:off x="9485490"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1" name="Text Placeholder 58">
            <a:extLst>
              <a:ext uri="{FF2B5EF4-FFF2-40B4-BE49-F238E27FC236}">
                <a16:creationId xmlns:a16="http://schemas.microsoft.com/office/drawing/2014/main" id="{0001AF27-6E88-CCE0-8660-7B99045D854D}"/>
              </a:ext>
            </a:extLst>
          </p:cNvPr>
          <p:cNvSpPr>
            <a:spLocks noGrp="1"/>
          </p:cNvSpPr>
          <p:nvPr>
            <p:ph type="body" sz="quarter" idx="69" hasCustomPrompt="1"/>
          </p:nvPr>
        </p:nvSpPr>
        <p:spPr>
          <a:xfrm>
            <a:off x="10478312"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2" name="Text Placeholder 58">
            <a:extLst>
              <a:ext uri="{FF2B5EF4-FFF2-40B4-BE49-F238E27FC236}">
                <a16:creationId xmlns:a16="http://schemas.microsoft.com/office/drawing/2014/main" id="{03C09D05-0CE3-7C80-1290-D97C4CA98852}"/>
              </a:ext>
            </a:extLst>
          </p:cNvPr>
          <p:cNvSpPr>
            <a:spLocks noGrp="1"/>
          </p:cNvSpPr>
          <p:nvPr>
            <p:ph type="body" sz="quarter" idx="70" hasCustomPrompt="1"/>
          </p:nvPr>
        </p:nvSpPr>
        <p:spPr>
          <a:xfrm>
            <a:off x="10478312"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 name="Straight Connector 1">
            <a:extLst>
              <a:ext uri="{FF2B5EF4-FFF2-40B4-BE49-F238E27FC236}">
                <a16:creationId xmlns:a16="http://schemas.microsoft.com/office/drawing/2014/main" id="{8F445834-5147-BDA3-1A05-42FE03F26C3D}"/>
              </a:ext>
            </a:extLst>
          </p:cNvPr>
          <p:cNvCxnSpPr>
            <a:cxnSpLocks/>
          </p:cNvCxnSpPr>
          <p:nvPr userDrawn="1"/>
        </p:nvCxnSpPr>
        <p:spPr>
          <a:xfrm>
            <a:off x="588662" y="2796209"/>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am 2">
            <a:extLst>
              <a:ext uri="{FF2B5EF4-FFF2-40B4-BE49-F238E27FC236}">
                <a16:creationId xmlns:a16="http://schemas.microsoft.com/office/drawing/2014/main" id="{10A26582-C8F8-AC4A-9BCE-FF494FA099A6}"/>
              </a:ext>
            </a:extLst>
          </p:cNvPr>
          <p:cNvSpPr>
            <a:spLocks noGrp="1"/>
          </p:cNvSpPr>
          <p:nvPr>
            <p:ph type="body" sz="quarter" idx="42" hasCustomPrompt="1"/>
          </p:nvPr>
        </p:nvSpPr>
        <p:spPr>
          <a:xfrm>
            <a:off x="584200" y="3276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2</a:t>
            </a:r>
          </a:p>
        </p:txBody>
      </p:sp>
      <p:sp>
        <p:nvSpPr>
          <p:cNvPr id="29" name="Picture Placeholder 2A" descr="This photo is a 'placeholder' only. Drag or drop your photo here, or click and tap the center to insert a photo.">
            <a:extLst>
              <a:ext uri="{FF2B5EF4-FFF2-40B4-BE49-F238E27FC236}">
                <a16:creationId xmlns:a16="http://schemas.microsoft.com/office/drawing/2014/main" id="{B47D2B24-2319-9A35-2475-DEF9C8C68542}"/>
              </a:ext>
            </a:extLst>
          </p:cNvPr>
          <p:cNvSpPr>
            <a:spLocks noGrp="1" noChangeAspect="1"/>
          </p:cNvSpPr>
          <p:nvPr>
            <p:ph type="pic" sz="quarter" idx="27"/>
          </p:nvPr>
        </p:nvSpPr>
        <p:spPr bwMode="ltGray">
          <a:xfrm>
            <a:off x="2179638"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9" name="Text Placeholder 58">
            <a:extLst>
              <a:ext uri="{FF2B5EF4-FFF2-40B4-BE49-F238E27FC236}">
                <a16:creationId xmlns:a16="http://schemas.microsoft.com/office/drawing/2014/main" id="{FC01ED5E-F101-B2E3-BF92-D7282EDD9294}"/>
              </a:ext>
            </a:extLst>
          </p:cNvPr>
          <p:cNvSpPr>
            <a:spLocks noGrp="1"/>
          </p:cNvSpPr>
          <p:nvPr>
            <p:ph type="body" sz="quarter" idx="47" hasCustomPrompt="1"/>
          </p:nvPr>
        </p:nvSpPr>
        <p:spPr>
          <a:xfrm>
            <a:off x="3193643"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0" name="Text Placeholder 58">
            <a:extLst>
              <a:ext uri="{FF2B5EF4-FFF2-40B4-BE49-F238E27FC236}">
                <a16:creationId xmlns:a16="http://schemas.microsoft.com/office/drawing/2014/main" id="{5EFE1E18-263B-ADE2-5B97-3D3EC83D4FFD}"/>
              </a:ext>
            </a:extLst>
          </p:cNvPr>
          <p:cNvSpPr>
            <a:spLocks noGrp="1"/>
          </p:cNvSpPr>
          <p:nvPr>
            <p:ph type="body" sz="quarter" idx="48" hasCustomPrompt="1"/>
          </p:nvPr>
        </p:nvSpPr>
        <p:spPr>
          <a:xfrm>
            <a:off x="3193643"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3" name="Picture Placeholder 2B" descr="This photo is a 'placeholder' only. Drag or drop your photo here, or click and tap the center to insert a photo.">
            <a:extLst>
              <a:ext uri="{FF2B5EF4-FFF2-40B4-BE49-F238E27FC236}">
                <a16:creationId xmlns:a16="http://schemas.microsoft.com/office/drawing/2014/main" id="{E8083CB6-CCDA-255D-BC5C-0F5D411855D5}"/>
              </a:ext>
            </a:extLst>
          </p:cNvPr>
          <p:cNvSpPr>
            <a:spLocks noGrp="1" noChangeAspect="1"/>
          </p:cNvSpPr>
          <p:nvPr>
            <p:ph type="pic" sz="quarter" idx="31"/>
          </p:nvPr>
        </p:nvSpPr>
        <p:spPr bwMode="ltGray">
          <a:xfrm>
            <a:off x="4609587"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7" name="Text Placeholder 58">
            <a:extLst>
              <a:ext uri="{FF2B5EF4-FFF2-40B4-BE49-F238E27FC236}">
                <a16:creationId xmlns:a16="http://schemas.microsoft.com/office/drawing/2014/main" id="{F2AC0BEF-2B97-6CDB-7C63-7F2758C12D78}"/>
              </a:ext>
            </a:extLst>
          </p:cNvPr>
          <p:cNvSpPr>
            <a:spLocks noGrp="1"/>
          </p:cNvSpPr>
          <p:nvPr>
            <p:ph type="body" sz="quarter" idx="55" hasCustomPrompt="1"/>
          </p:nvPr>
        </p:nvSpPr>
        <p:spPr>
          <a:xfrm>
            <a:off x="5627448"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8" name="Text Placeholder 58">
            <a:extLst>
              <a:ext uri="{FF2B5EF4-FFF2-40B4-BE49-F238E27FC236}">
                <a16:creationId xmlns:a16="http://schemas.microsoft.com/office/drawing/2014/main" id="{74C1C912-D822-B1C0-3368-737311266008}"/>
              </a:ext>
            </a:extLst>
          </p:cNvPr>
          <p:cNvSpPr>
            <a:spLocks noGrp="1"/>
          </p:cNvSpPr>
          <p:nvPr>
            <p:ph type="body" sz="quarter" idx="56" hasCustomPrompt="1"/>
          </p:nvPr>
        </p:nvSpPr>
        <p:spPr>
          <a:xfrm>
            <a:off x="5627448"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7" name="Picture Placeholder 2C" descr="This photo is a 'placeholder' only. Drag or drop your photo here, or click and tap the center to insert a photo.">
            <a:extLst>
              <a:ext uri="{FF2B5EF4-FFF2-40B4-BE49-F238E27FC236}">
                <a16:creationId xmlns:a16="http://schemas.microsoft.com/office/drawing/2014/main" id="{164422E8-3E89-9441-E751-CAFDCD0F198A}"/>
              </a:ext>
            </a:extLst>
          </p:cNvPr>
          <p:cNvSpPr>
            <a:spLocks noGrp="1" noChangeAspect="1"/>
          </p:cNvSpPr>
          <p:nvPr>
            <p:ph type="pic" sz="quarter" idx="35"/>
          </p:nvPr>
        </p:nvSpPr>
        <p:spPr bwMode="ltGray">
          <a:xfrm>
            <a:off x="7049911"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5" name="Text Placeholder 58">
            <a:extLst>
              <a:ext uri="{FF2B5EF4-FFF2-40B4-BE49-F238E27FC236}">
                <a16:creationId xmlns:a16="http://schemas.microsoft.com/office/drawing/2014/main" id="{317C4FB7-C080-AFBA-6406-A20CF0407110}"/>
              </a:ext>
            </a:extLst>
          </p:cNvPr>
          <p:cNvSpPr>
            <a:spLocks noGrp="1"/>
          </p:cNvSpPr>
          <p:nvPr>
            <p:ph type="body" sz="quarter" idx="63" hasCustomPrompt="1"/>
          </p:nvPr>
        </p:nvSpPr>
        <p:spPr>
          <a:xfrm>
            <a:off x="8057744"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6" name="Text Placeholder 58">
            <a:extLst>
              <a:ext uri="{FF2B5EF4-FFF2-40B4-BE49-F238E27FC236}">
                <a16:creationId xmlns:a16="http://schemas.microsoft.com/office/drawing/2014/main" id="{0E6AE450-22D4-A89C-C840-1C35AC4C6789}"/>
              </a:ext>
            </a:extLst>
          </p:cNvPr>
          <p:cNvSpPr>
            <a:spLocks noGrp="1"/>
          </p:cNvSpPr>
          <p:nvPr>
            <p:ph type="body" sz="quarter" idx="64" hasCustomPrompt="1"/>
          </p:nvPr>
        </p:nvSpPr>
        <p:spPr>
          <a:xfrm>
            <a:off x="8057744"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1" name="Picture Placeholder 2D" descr="This photo is a 'placeholder' only. Drag or drop your photo here, or click and tap the center to insert a photo.">
            <a:extLst>
              <a:ext uri="{FF2B5EF4-FFF2-40B4-BE49-F238E27FC236}">
                <a16:creationId xmlns:a16="http://schemas.microsoft.com/office/drawing/2014/main" id="{E418AC83-800E-9972-CCF5-0D24DA9B04AC}"/>
              </a:ext>
            </a:extLst>
          </p:cNvPr>
          <p:cNvSpPr>
            <a:spLocks noGrp="1" noChangeAspect="1"/>
          </p:cNvSpPr>
          <p:nvPr>
            <p:ph type="pic" sz="quarter" idx="39"/>
          </p:nvPr>
        </p:nvSpPr>
        <p:spPr bwMode="ltGray">
          <a:xfrm>
            <a:off x="9485490"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3" name="Text Placeholder 58">
            <a:extLst>
              <a:ext uri="{FF2B5EF4-FFF2-40B4-BE49-F238E27FC236}">
                <a16:creationId xmlns:a16="http://schemas.microsoft.com/office/drawing/2014/main" id="{309D02C3-435E-CDD1-D82F-28B543F1B5A2}"/>
              </a:ext>
            </a:extLst>
          </p:cNvPr>
          <p:cNvSpPr>
            <a:spLocks noGrp="1"/>
          </p:cNvSpPr>
          <p:nvPr>
            <p:ph type="body" sz="quarter" idx="71" hasCustomPrompt="1"/>
          </p:nvPr>
        </p:nvSpPr>
        <p:spPr>
          <a:xfrm>
            <a:off x="10478312"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4" name="Text Placeholder 58">
            <a:extLst>
              <a:ext uri="{FF2B5EF4-FFF2-40B4-BE49-F238E27FC236}">
                <a16:creationId xmlns:a16="http://schemas.microsoft.com/office/drawing/2014/main" id="{D366B6F5-DEC3-1C48-DA3B-4397F337A269}"/>
              </a:ext>
            </a:extLst>
          </p:cNvPr>
          <p:cNvSpPr>
            <a:spLocks noGrp="1"/>
          </p:cNvSpPr>
          <p:nvPr>
            <p:ph type="body" sz="quarter" idx="72" hasCustomPrompt="1"/>
          </p:nvPr>
        </p:nvSpPr>
        <p:spPr>
          <a:xfrm>
            <a:off x="10478312"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4" name="Straight Connector 3">
            <a:extLst>
              <a:ext uri="{FF2B5EF4-FFF2-40B4-BE49-F238E27FC236}">
                <a16:creationId xmlns:a16="http://schemas.microsoft.com/office/drawing/2014/main" id="{9804F51A-1D45-8731-5DAA-2233599509CB}"/>
              </a:ext>
            </a:extLst>
          </p:cNvPr>
          <p:cNvCxnSpPr>
            <a:cxnSpLocks/>
          </p:cNvCxnSpPr>
          <p:nvPr userDrawn="1"/>
        </p:nvCxnSpPr>
        <p:spPr>
          <a:xfrm>
            <a:off x="588662" y="3962400"/>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am 3">
            <a:extLst>
              <a:ext uri="{FF2B5EF4-FFF2-40B4-BE49-F238E27FC236}">
                <a16:creationId xmlns:a16="http://schemas.microsoft.com/office/drawing/2014/main" id="{D3F608B4-ED44-5C07-5EFA-438FB513B7FB}"/>
              </a:ext>
            </a:extLst>
          </p:cNvPr>
          <p:cNvSpPr>
            <a:spLocks noGrp="1"/>
          </p:cNvSpPr>
          <p:nvPr>
            <p:ph type="body" sz="quarter" idx="43" hasCustomPrompt="1"/>
          </p:nvPr>
        </p:nvSpPr>
        <p:spPr>
          <a:xfrm>
            <a:off x="584200" y="4419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3</a:t>
            </a:r>
          </a:p>
        </p:txBody>
      </p:sp>
      <p:sp>
        <p:nvSpPr>
          <p:cNvPr id="28" name="Picture Placeholder 3A" descr="This photo is a 'placeholder' only. Drag or drop your photo here, or click and tap the center to insert a photo.">
            <a:extLst>
              <a:ext uri="{FF2B5EF4-FFF2-40B4-BE49-F238E27FC236}">
                <a16:creationId xmlns:a16="http://schemas.microsoft.com/office/drawing/2014/main" id="{EAECE39A-485D-E6EB-27F0-728F88CA6719}"/>
              </a:ext>
            </a:extLst>
          </p:cNvPr>
          <p:cNvSpPr>
            <a:spLocks noGrp="1" noChangeAspect="1"/>
          </p:cNvSpPr>
          <p:nvPr>
            <p:ph type="pic" sz="quarter" idx="26"/>
          </p:nvPr>
        </p:nvSpPr>
        <p:spPr bwMode="ltGray">
          <a:xfrm>
            <a:off x="2179638"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1" name="Text Placeholder 58">
            <a:extLst>
              <a:ext uri="{FF2B5EF4-FFF2-40B4-BE49-F238E27FC236}">
                <a16:creationId xmlns:a16="http://schemas.microsoft.com/office/drawing/2014/main" id="{3965190B-2799-9D0C-F8DD-6CC5158F1533}"/>
              </a:ext>
            </a:extLst>
          </p:cNvPr>
          <p:cNvSpPr>
            <a:spLocks noGrp="1"/>
          </p:cNvSpPr>
          <p:nvPr>
            <p:ph type="body" sz="quarter" idx="49" hasCustomPrompt="1"/>
          </p:nvPr>
        </p:nvSpPr>
        <p:spPr>
          <a:xfrm>
            <a:off x="3193643"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2" name="Text Placeholder 58">
            <a:extLst>
              <a:ext uri="{FF2B5EF4-FFF2-40B4-BE49-F238E27FC236}">
                <a16:creationId xmlns:a16="http://schemas.microsoft.com/office/drawing/2014/main" id="{736C02F1-87C7-951D-BE5A-0E2EE9F3DC1E}"/>
              </a:ext>
            </a:extLst>
          </p:cNvPr>
          <p:cNvSpPr>
            <a:spLocks noGrp="1"/>
          </p:cNvSpPr>
          <p:nvPr>
            <p:ph type="body" sz="quarter" idx="50" hasCustomPrompt="1"/>
          </p:nvPr>
        </p:nvSpPr>
        <p:spPr>
          <a:xfrm>
            <a:off x="3193643"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2" name="Picture Placeholder 3B" descr="This photo is a 'placeholder' only. Drag or drop your photo here, or click and tap the center to insert a photo.">
            <a:extLst>
              <a:ext uri="{FF2B5EF4-FFF2-40B4-BE49-F238E27FC236}">
                <a16:creationId xmlns:a16="http://schemas.microsoft.com/office/drawing/2014/main" id="{8BF4AC3C-2414-C0C9-D30B-1883D8FF07F9}"/>
              </a:ext>
            </a:extLst>
          </p:cNvPr>
          <p:cNvSpPr>
            <a:spLocks noGrp="1" noChangeAspect="1"/>
          </p:cNvSpPr>
          <p:nvPr>
            <p:ph type="pic" sz="quarter" idx="30"/>
          </p:nvPr>
        </p:nvSpPr>
        <p:spPr bwMode="ltGray">
          <a:xfrm>
            <a:off x="4609587"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9" name="Text Placeholder 58">
            <a:extLst>
              <a:ext uri="{FF2B5EF4-FFF2-40B4-BE49-F238E27FC236}">
                <a16:creationId xmlns:a16="http://schemas.microsoft.com/office/drawing/2014/main" id="{EF622325-4A31-0D34-F692-292C7A27B194}"/>
              </a:ext>
            </a:extLst>
          </p:cNvPr>
          <p:cNvSpPr>
            <a:spLocks noGrp="1"/>
          </p:cNvSpPr>
          <p:nvPr>
            <p:ph type="body" sz="quarter" idx="57" hasCustomPrompt="1"/>
          </p:nvPr>
        </p:nvSpPr>
        <p:spPr>
          <a:xfrm>
            <a:off x="5627448"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0" name="Text Placeholder 58">
            <a:extLst>
              <a:ext uri="{FF2B5EF4-FFF2-40B4-BE49-F238E27FC236}">
                <a16:creationId xmlns:a16="http://schemas.microsoft.com/office/drawing/2014/main" id="{4EA6AF6F-230F-CCBA-01CB-9F97E4A80419}"/>
              </a:ext>
            </a:extLst>
          </p:cNvPr>
          <p:cNvSpPr>
            <a:spLocks noGrp="1"/>
          </p:cNvSpPr>
          <p:nvPr>
            <p:ph type="body" sz="quarter" idx="58" hasCustomPrompt="1"/>
          </p:nvPr>
        </p:nvSpPr>
        <p:spPr>
          <a:xfrm>
            <a:off x="5627448"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6" name="Picture Placeholder 3C" descr="This photo is a 'placeholder' only. Drag or drop your photo here, or click and tap the center to insert a photo.">
            <a:extLst>
              <a:ext uri="{FF2B5EF4-FFF2-40B4-BE49-F238E27FC236}">
                <a16:creationId xmlns:a16="http://schemas.microsoft.com/office/drawing/2014/main" id="{A1EE5FC3-9D08-4309-3E1C-5300AC037DC4}"/>
              </a:ext>
            </a:extLst>
          </p:cNvPr>
          <p:cNvSpPr>
            <a:spLocks noGrp="1" noChangeAspect="1"/>
          </p:cNvSpPr>
          <p:nvPr>
            <p:ph type="pic" sz="quarter" idx="34"/>
          </p:nvPr>
        </p:nvSpPr>
        <p:spPr bwMode="ltGray">
          <a:xfrm>
            <a:off x="7049911"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7" name="Text Placeholder 58">
            <a:extLst>
              <a:ext uri="{FF2B5EF4-FFF2-40B4-BE49-F238E27FC236}">
                <a16:creationId xmlns:a16="http://schemas.microsoft.com/office/drawing/2014/main" id="{8F8EB56C-34C6-E5E1-1972-A071C8CB2ACF}"/>
              </a:ext>
            </a:extLst>
          </p:cNvPr>
          <p:cNvSpPr>
            <a:spLocks noGrp="1"/>
          </p:cNvSpPr>
          <p:nvPr>
            <p:ph type="body" sz="quarter" idx="65" hasCustomPrompt="1"/>
          </p:nvPr>
        </p:nvSpPr>
        <p:spPr>
          <a:xfrm>
            <a:off x="8057744"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8" name="Text Placeholder 58">
            <a:extLst>
              <a:ext uri="{FF2B5EF4-FFF2-40B4-BE49-F238E27FC236}">
                <a16:creationId xmlns:a16="http://schemas.microsoft.com/office/drawing/2014/main" id="{6070585B-81AF-32BA-0813-522DCAEFA40E}"/>
              </a:ext>
            </a:extLst>
          </p:cNvPr>
          <p:cNvSpPr>
            <a:spLocks noGrp="1"/>
          </p:cNvSpPr>
          <p:nvPr>
            <p:ph type="body" sz="quarter" idx="66" hasCustomPrompt="1"/>
          </p:nvPr>
        </p:nvSpPr>
        <p:spPr>
          <a:xfrm>
            <a:off x="8057744"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0" name="Picture Placeholder 3D" descr="This photo is a 'placeholder' only. Drag or drop your photo here, or click and tap the center to insert a photo.">
            <a:extLst>
              <a:ext uri="{FF2B5EF4-FFF2-40B4-BE49-F238E27FC236}">
                <a16:creationId xmlns:a16="http://schemas.microsoft.com/office/drawing/2014/main" id="{48D92F43-C340-0BDC-CD08-A5A2D0AFAA5A}"/>
              </a:ext>
            </a:extLst>
          </p:cNvPr>
          <p:cNvSpPr>
            <a:spLocks noGrp="1" noChangeAspect="1"/>
          </p:cNvSpPr>
          <p:nvPr>
            <p:ph type="pic" sz="quarter" idx="38"/>
          </p:nvPr>
        </p:nvSpPr>
        <p:spPr bwMode="ltGray">
          <a:xfrm>
            <a:off x="9485490"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5" name="Text Placeholder 58">
            <a:extLst>
              <a:ext uri="{FF2B5EF4-FFF2-40B4-BE49-F238E27FC236}">
                <a16:creationId xmlns:a16="http://schemas.microsoft.com/office/drawing/2014/main" id="{89E6A037-24C1-CAC2-A398-476119D3F25D}"/>
              </a:ext>
            </a:extLst>
          </p:cNvPr>
          <p:cNvSpPr>
            <a:spLocks noGrp="1"/>
          </p:cNvSpPr>
          <p:nvPr>
            <p:ph type="body" sz="quarter" idx="73" hasCustomPrompt="1"/>
          </p:nvPr>
        </p:nvSpPr>
        <p:spPr>
          <a:xfrm>
            <a:off x="10478312"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6" name="Text Placeholder 58">
            <a:extLst>
              <a:ext uri="{FF2B5EF4-FFF2-40B4-BE49-F238E27FC236}">
                <a16:creationId xmlns:a16="http://schemas.microsoft.com/office/drawing/2014/main" id="{876F2CA6-31AD-FFE7-FC90-15148A097830}"/>
              </a:ext>
            </a:extLst>
          </p:cNvPr>
          <p:cNvSpPr>
            <a:spLocks noGrp="1"/>
          </p:cNvSpPr>
          <p:nvPr>
            <p:ph type="body" sz="quarter" idx="74" hasCustomPrompt="1"/>
          </p:nvPr>
        </p:nvSpPr>
        <p:spPr>
          <a:xfrm>
            <a:off x="10478312"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6" name="Straight Connector 25">
            <a:extLst>
              <a:ext uri="{FF2B5EF4-FFF2-40B4-BE49-F238E27FC236}">
                <a16:creationId xmlns:a16="http://schemas.microsoft.com/office/drawing/2014/main" id="{372DE300-AF33-9F86-1E59-5008DFACF2FD}"/>
              </a:ext>
            </a:extLst>
          </p:cNvPr>
          <p:cNvCxnSpPr>
            <a:cxnSpLocks/>
          </p:cNvCxnSpPr>
          <p:nvPr userDrawn="1"/>
        </p:nvCxnSpPr>
        <p:spPr>
          <a:xfrm>
            <a:off x="588662" y="5128591"/>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am 4">
            <a:extLst>
              <a:ext uri="{FF2B5EF4-FFF2-40B4-BE49-F238E27FC236}">
                <a16:creationId xmlns:a16="http://schemas.microsoft.com/office/drawing/2014/main" id="{B1818782-B436-6129-67F3-553E6ADB8AE1}"/>
              </a:ext>
            </a:extLst>
          </p:cNvPr>
          <p:cNvSpPr>
            <a:spLocks noGrp="1"/>
          </p:cNvSpPr>
          <p:nvPr>
            <p:ph type="body" sz="quarter" idx="44" hasCustomPrompt="1"/>
          </p:nvPr>
        </p:nvSpPr>
        <p:spPr>
          <a:xfrm>
            <a:off x="569912" y="561975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4</a:t>
            </a:r>
          </a:p>
        </p:txBody>
      </p:sp>
      <p:sp>
        <p:nvSpPr>
          <p:cNvPr id="27" name="Picture Placeholder 4A" descr="This photo is a 'placeholder' only. Drag or drop your photo here, or click and tap the center to insert a photo.">
            <a:extLst>
              <a:ext uri="{FF2B5EF4-FFF2-40B4-BE49-F238E27FC236}">
                <a16:creationId xmlns:a16="http://schemas.microsoft.com/office/drawing/2014/main" id="{09D5AA92-B282-C1B4-798D-F0C0CE32DFED}"/>
              </a:ext>
            </a:extLst>
          </p:cNvPr>
          <p:cNvSpPr>
            <a:spLocks noGrp="1" noChangeAspect="1"/>
          </p:cNvSpPr>
          <p:nvPr>
            <p:ph type="pic" sz="quarter" idx="25"/>
          </p:nvPr>
        </p:nvSpPr>
        <p:spPr bwMode="ltGray">
          <a:xfrm>
            <a:off x="2179638"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3" name="Text Placeholder 58">
            <a:extLst>
              <a:ext uri="{FF2B5EF4-FFF2-40B4-BE49-F238E27FC236}">
                <a16:creationId xmlns:a16="http://schemas.microsoft.com/office/drawing/2014/main" id="{185A2984-DFE0-DB13-1B58-814E78BACB59}"/>
              </a:ext>
            </a:extLst>
          </p:cNvPr>
          <p:cNvSpPr>
            <a:spLocks noGrp="1"/>
          </p:cNvSpPr>
          <p:nvPr>
            <p:ph type="body" sz="quarter" idx="51" hasCustomPrompt="1"/>
          </p:nvPr>
        </p:nvSpPr>
        <p:spPr>
          <a:xfrm>
            <a:off x="3193643"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4" name="Text Placeholder 58">
            <a:extLst>
              <a:ext uri="{FF2B5EF4-FFF2-40B4-BE49-F238E27FC236}">
                <a16:creationId xmlns:a16="http://schemas.microsoft.com/office/drawing/2014/main" id="{8B90DB1C-DC86-BEED-6297-979686631FEC}"/>
              </a:ext>
            </a:extLst>
          </p:cNvPr>
          <p:cNvSpPr>
            <a:spLocks noGrp="1"/>
          </p:cNvSpPr>
          <p:nvPr>
            <p:ph type="body" sz="quarter" idx="52" hasCustomPrompt="1"/>
          </p:nvPr>
        </p:nvSpPr>
        <p:spPr>
          <a:xfrm>
            <a:off x="3193643"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Picture Placeholder 4B" descr="This photo is a 'placeholder' only. Drag or drop your photo here, or click and tap the center to insert a photo.">
            <a:extLst>
              <a:ext uri="{FF2B5EF4-FFF2-40B4-BE49-F238E27FC236}">
                <a16:creationId xmlns:a16="http://schemas.microsoft.com/office/drawing/2014/main" id="{1AACDD71-3F9F-FF96-80B7-B16ACB3DBDA0}"/>
              </a:ext>
            </a:extLst>
          </p:cNvPr>
          <p:cNvSpPr>
            <a:spLocks noGrp="1" noChangeAspect="1"/>
          </p:cNvSpPr>
          <p:nvPr>
            <p:ph type="pic" sz="quarter" idx="29"/>
          </p:nvPr>
        </p:nvSpPr>
        <p:spPr bwMode="ltGray">
          <a:xfrm>
            <a:off x="4609587"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1" name="Text Placeholder 58">
            <a:extLst>
              <a:ext uri="{FF2B5EF4-FFF2-40B4-BE49-F238E27FC236}">
                <a16:creationId xmlns:a16="http://schemas.microsoft.com/office/drawing/2014/main" id="{2B9A6BDF-B22A-1D52-4406-C9B2C30D5BE2}"/>
              </a:ext>
            </a:extLst>
          </p:cNvPr>
          <p:cNvSpPr>
            <a:spLocks noGrp="1"/>
          </p:cNvSpPr>
          <p:nvPr>
            <p:ph type="body" sz="quarter" idx="59" hasCustomPrompt="1"/>
          </p:nvPr>
        </p:nvSpPr>
        <p:spPr>
          <a:xfrm>
            <a:off x="5627448"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2" name="Text Placeholder 58">
            <a:extLst>
              <a:ext uri="{FF2B5EF4-FFF2-40B4-BE49-F238E27FC236}">
                <a16:creationId xmlns:a16="http://schemas.microsoft.com/office/drawing/2014/main" id="{798F9B24-6D32-FEF4-B4F7-221FA0383648}"/>
              </a:ext>
            </a:extLst>
          </p:cNvPr>
          <p:cNvSpPr>
            <a:spLocks noGrp="1"/>
          </p:cNvSpPr>
          <p:nvPr>
            <p:ph type="body" sz="quarter" idx="60" hasCustomPrompt="1"/>
          </p:nvPr>
        </p:nvSpPr>
        <p:spPr>
          <a:xfrm>
            <a:off x="5627448"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5" name="Picture Placeholder 4C" descr="This photo is a 'placeholder' only. Drag or drop your photo here, or click and tap the center to insert a photo.">
            <a:extLst>
              <a:ext uri="{FF2B5EF4-FFF2-40B4-BE49-F238E27FC236}">
                <a16:creationId xmlns:a16="http://schemas.microsoft.com/office/drawing/2014/main" id="{217FFE89-17B7-1648-33A1-D7100A36CE96}"/>
              </a:ext>
            </a:extLst>
          </p:cNvPr>
          <p:cNvSpPr>
            <a:spLocks noGrp="1" noChangeAspect="1"/>
          </p:cNvSpPr>
          <p:nvPr>
            <p:ph type="pic" sz="quarter" idx="33"/>
          </p:nvPr>
        </p:nvSpPr>
        <p:spPr bwMode="ltGray">
          <a:xfrm>
            <a:off x="7049911"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9" name="Text Placeholder 58">
            <a:extLst>
              <a:ext uri="{FF2B5EF4-FFF2-40B4-BE49-F238E27FC236}">
                <a16:creationId xmlns:a16="http://schemas.microsoft.com/office/drawing/2014/main" id="{4E67998A-56F2-636C-2397-FD35A6BAED5C}"/>
              </a:ext>
            </a:extLst>
          </p:cNvPr>
          <p:cNvSpPr>
            <a:spLocks noGrp="1"/>
          </p:cNvSpPr>
          <p:nvPr>
            <p:ph type="body" sz="quarter" idx="67" hasCustomPrompt="1"/>
          </p:nvPr>
        </p:nvSpPr>
        <p:spPr>
          <a:xfrm>
            <a:off x="8057744"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0" name="Text Placeholder 58">
            <a:extLst>
              <a:ext uri="{FF2B5EF4-FFF2-40B4-BE49-F238E27FC236}">
                <a16:creationId xmlns:a16="http://schemas.microsoft.com/office/drawing/2014/main" id="{98A4D675-E7C5-C94A-F613-39AE772372B3}"/>
              </a:ext>
            </a:extLst>
          </p:cNvPr>
          <p:cNvSpPr>
            <a:spLocks noGrp="1"/>
          </p:cNvSpPr>
          <p:nvPr>
            <p:ph type="body" sz="quarter" idx="68" hasCustomPrompt="1"/>
          </p:nvPr>
        </p:nvSpPr>
        <p:spPr>
          <a:xfrm>
            <a:off x="8057744"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9" name="Picture Placeholder 4D" descr="This photo is a 'placeholder' only. Drag or drop your photo here, or click and tap the center to insert a photo.">
            <a:extLst>
              <a:ext uri="{FF2B5EF4-FFF2-40B4-BE49-F238E27FC236}">
                <a16:creationId xmlns:a16="http://schemas.microsoft.com/office/drawing/2014/main" id="{BB3E99EB-92F7-AFDA-6F2F-8D5C275EECBF}"/>
              </a:ext>
            </a:extLst>
          </p:cNvPr>
          <p:cNvSpPr>
            <a:spLocks noGrp="1" noChangeAspect="1"/>
          </p:cNvSpPr>
          <p:nvPr>
            <p:ph type="pic" sz="quarter" idx="37"/>
          </p:nvPr>
        </p:nvSpPr>
        <p:spPr bwMode="ltGray">
          <a:xfrm>
            <a:off x="9485490"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7" name="Text Placeholder 58">
            <a:extLst>
              <a:ext uri="{FF2B5EF4-FFF2-40B4-BE49-F238E27FC236}">
                <a16:creationId xmlns:a16="http://schemas.microsoft.com/office/drawing/2014/main" id="{794D0FFB-0845-0A62-2ABA-9D32A8F6A11F}"/>
              </a:ext>
            </a:extLst>
          </p:cNvPr>
          <p:cNvSpPr>
            <a:spLocks noGrp="1"/>
          </p:cNvSpPr>
          <p:nvPr>
            <p:ph type="body" sz="quarter" idx="75" hasCustomPrompt="1"/>
          </p:nvPr>
        </p:nvSpPr>
        <p:spPr>
          <a:xfrm>
            <a:off x="10478312"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8" name="Text Placeholder 58">
            <a:extLst>
              <a:ext uri="{FF2B5EF4-FFF2-40B4-BE49-F238E27FC236}">
                <a16:creationId xmlns:a16="http://schemas.microsoft.com/office/drawing/2014/main" id="{EA2979B5-9049-F13E-01F6-96D99CFF4F5E}"/>
              </a:ext>
            </a:extLst>
          </p:cNvPr>
          <p:cNvSpPr>
            <a:spLocks noGrp="1"/>
          </p:cNvSpPr>
          <p:nvPr>
            <p:ph type="body" sz="quarter" idx="76" hasCustomPrompt="1"/>
          </p:nvPr>
        </p:nvSpPr>
        <p:spPr>
          <a:xfrm>
            <a:off x="10478312"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Tree>
    <p:extLst>
      <p:ext uri="{BB962C8B-B14F-4D97-AF65-F5344CB8AC3E}">
        <p14:creationId xmlns:p14="http://schemas.microsoft.com/office/powerpoint/2010/main" val="238701862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chemeClr val="bg2"/>
        </a:solidFill>
        <a:effectLst/>
      </p:bgPr>
    </p:bg>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9654F913-8C73-8154-339B-5F55F59D6479}"/>
              </a:ext>
            </a:extLst>
          </p:cNvPr>
          <p:cNvSpPr>
            <a:spLocks noGrp="1"/>
          </p:cNvSpPr>
          <p:nvPr>
            <p:ph type="title" hasCustomPrompt="1"/>
          </p:nvPr>
        </p:nvSpPr>
        <p:spPr>
          <a:xfrm>
            <a:off x="525081" y="2448062"/>
            <a:ext cx="10430257" cy="1015663"/>
          </a:xfrm>
        </p:spPr>
        <p:txBody>
          <a:bodyPr anchor="b" anchorCtr="0"/>
          <a:lstStyle>
            <a:lvl1pPr>
              <a:defRPr sz="6600" spc="-100" baseline="0">
                <a:solidFill>
                  <a:schemeClr val="tx1"/>
                </a:solidFill>
                <a:latin typeface="+mn-lt"/>
              </a:defRPr>
            </a:lvl1pPr>
          </a:lstStyle>
          <a:p>
            <a:r>
              <a:rPr lang="en-US"/>
              <a:t>Big headline</a:t>
            </a:r>
          </a:p>
        </p:txBody>
      </p:sp>
      <p:sp>
        <p:nvSpPr>
          <p:cNvPr id="12" name="Text Placeholder 3">
            <a:extLst>
              <a:ext uri="{FF2B5EF4-FFF2-40B4-BE49-F238E27FC236}">
                <a16:creationId xmlns:a16="http://schemas.microsoft.com/office/drawing/2014/main" id="{1AD7AFE0-BCF1-36FF-7EA7-BCB9808983BD}"/>
              </a:ext>
            </a:extLst>
          </p:cNvPr>
          <p:cNvSpPr>
            <a:spLocks noGrp="1"/>
          </p:cNvSpPr>
          <p:nvPr>
            <p:ph type="body" sz="quarter" idx="15"/>
          </p:nvPr>
        </p:nvSpPr>
        <p:spPr>
          <a:xfrm>
            <a:off x="58638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1290F352-B453-F362-EDD0-00B6F4E63D12}"/>
              </a:ext>
            </a:extLst>
          </p:cNvPr>
          <p:cNvSpPr>
            <a:spLocks noGrp="1"/>
          </p:cNvSpPr>
          <p:nvPr>
            <p:ph type="body" sz="quarter" idx="16"/>
          </p:nvPr>
        </p:nvSpPr>
        <p:spPr>
          <a:xfrm>
            <a:off x="624640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25930828"/>
      </p:ext>
    </p:extLst>
  </p:cSld>
  <p:clrMapOvr>
    <a:masterClrMapping/>
  </p:clrMapOvr>
  <p:transition>
    <p:fade/>
  </p:transition>
  <p:extLst>
    <p:ext uri="{DCECCB84-F9BA-43D5-87BE-67443E8EF086}">
      <p15:sldGuideLst xmlns:p15="http://schemas.microsoft.com/office/powerpoint/2012/main">
        <p15:guide id="2" pos="7680">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Quote_Dark Purple">
    <p:bg>
      <p:bgPr>
        <a:solidFill>
          <a:srgbClr val="225B6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3960861680"/>
      </p:ext>
    </p:extLst>
  </p:cSld>
  <p:clrMapOvr>
    <a:masterClrMapping/>
  </p:clrMapOvr>
  <p:transition>
    <p:fade/>
  </p:transition>
  <p:extLst>
    <p:ext uri="{DCECCB84-F9BA-43D5-87BE-67443E8EF086}">
      <p15:sldGuideLst xmlns:p15="http://schemas.microsoft.com/office/powerpoint/2012/main">
        <p15:guide id="3" pos="368">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Quote_Dark Teal">
    <p:bg>
      <p:bgPr>
        <a:solidFill>
          <a:srgbClr val="46366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2363196514"/>
      </p:ext>
    </p:extLst>
  </p:cSld>
  <p:clrMapOvr>
    <a:masterClrMapping/>
  </p:clrMapOvr>
  <p:transition>
    <p:fade/>
  </p:transition>
  <p:extLst>
    <p:ext uri="{DCECCB84-F9BA-43D5-87BE-67443E8EF086}">
      <p15:sldGuideLst xmlns:p15="http://schemas.microsoft.com/office/powerpoint/2012/main">
        <p15:guide id="3" pos="368">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_2-column">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5" name="Text Placeholder 4">
            <a:extLst>
              <a:ext uri="{FF2B5EF4-FFF2-40B4-BE49-F238E27FC236}">
                <a16:creationId xmlns:a16="http://schemas.microsoft.com/office/drawing/2014/main" id="{E9A8A03C-9110-2600-11EF-7EC8A656DB95}"/>
              </a:ext>
            </a:extLst>
          </p:cNvPr>
          <p:cNvSpPr>
            <a:spLocks noGrp="1"/>
          </p:cNvSpPr>
          <p:nvPr>
            <p:ph type="body" sz="quarter" idx="12" hasCustomPrompt="1"/>
          </p:nvPr>
        </p:nvSpPr>
        <p:spPr>
          <a:xfrm>
            <a:off x="592137" y="2588260"/>
            <a:ext cx="3471863" cy="277320"/>
          </a:xfrm>
          <a:prstGeom prst="rect">
            <a:avLst/>
          </a:prstGeom>
        </p:spPr>
        <p:txBody>
          <a:bodyPr/>
          <a:lstStyle>
            <a:lvl1pPr marL="342900" indent="-342900">
              <a:lnSpc>
                <a:spcPct val="200000"/>
              </a:lnSpc>
              <a:spcBef>
                <a:spcPts val="0"/>
              </a:spcBef>
              <a:buSzPct val="100000"/>
              <a:buFont typeface="+mj-lt"/>
              <a:buAutoNum type="arabicPeriod"/>
              <a:tabLst>
                <a:tab pos="457200" algn="l"/>
              </a:tabLst>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
        <p:nvSpPr>
          <p:cNvPr id="6" name="Text Placeholder 4">
            <a:extLst>
              <a:ext uri="{FF2B5EF4-FFF2-40B4-BE49-F238E27FC236}">
                <a16:creationId xmlns:a16="http://schemas.microsoft.com/office/drawing/2014/main" id="{0FF51780-D40A-A319-BDAA-730133A238F7}"/>
              </a:ext>
            </a:extLst>
          </p:cNvPr>
          <p:cNvSpPr>
            <a:spLocks noGrp="1"/>
          </p:cNvSpPr>
          <p:nvPr>
            <p:ph type="body" sz="quarter" idx="14" hasCustomPrompt="1"/>
          </p:nvPr>
        </p:nvSpPr>
        <p:spPr>
          <a:xfrm>
            <a:off x="4356100" y="2588259"/>
            <a:ext cx="3478213" cy="277320"/>
          </a:xfrm>
          <a:prstGeom prst="rect">
            <a:avLst/>
          </a:prstGeom>
        </p:spPr>
        <p:txBody>
          <a:bodyPr/>
          <a:lstStyle>
            <a:lvl1pPr marL="342900" indent="-342900">
              <a:lnSpc>
                <a:spcPct val="200000"/>
              </a:lnSpc>
              <a:spcBef>
                <a:spcPts val="0"/>
              </a:spcBef>
              <a:buSzPct val="100000"/>
              <a:buFont typeface="+mj-lt"/>
              <a:buAutoNum type="arabicPeriod"/>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Tree>
    <p:extLst>
      <p:ext uri="{BB962C8B-B14F-4D97-AF65-F5344CB8AC3E}">
        <p14:creationId xmlns:p14="http://schemas.microsoft.com/office/powerpoint/2010/main" val="20817410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column_Text">
    <p:bg>
      <p:bgPr>
        <a:solidFill>
          <a:schemeClr val="bg2"/>
        </a:solidFill>
        <a:effectLst/>
      </p:bgPr>
    </p:bg>
    <p:spTree>
      <p:nvGrpSpPr>
        <p:cNvPr id="1" name=""/>
        <p:cNvGrpSpPr/>
        <p:nvPr/>
      </p:nvGrpSpPr>
      <p:grpSpPr>
        <a:xfrm>
          <a:off x="0" y="0"/>
          <a:ext cx="0" cy="0"/>
          <a:chOff x="0" y="0"/>
          <a:chExt cx="0" cy="0"/>
        </a:xfrm>
      </p:grpSpPr>
      <p:pic>
        <p:nvPicPr>
          <p:cNvPr id="2" name="Picture 1" descr="A blue background with white lines&#10;&#10;Description automatically generated">
            <a:extLst>
              <a:ext uri="{FF2B5EF4-FFF2-40B4-BE49-F238E27FC236}">
                <a16:creationId xmlns:a16="http://schemas.microsoft.com/office/drawing/2014/main" id="{94355A1A-99B0-D621-7F33-7210781A5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11311638"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8647510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1-column_Text">
    <p:bg>
      <p:bgPr>
        <a:solidFill>
          <a:schemeClr val="bg2"/>
        </a:solidFill>
        <a:effectLst/>
      </p:bgPr>
    </p:bg>
    <p:spTree>
      <p:nvGrpSpPr>
        <p:cNvPr id="1" name=""/>
        <p:cNvGrpSpPr/>
        <p:nvPr/>
      </p:nvGrpSpPr>
      <p:grpSpPr>
        <a:xfrm>
          <a:off x="0" y="0"/>
          <a:ext cx="0" cy="0"/>
          <a:chOff x="0" y="0"/>
          <a:chExt cx="0" cy="0"/>
        </a:xfrm>
      </p:grpSpPr>
      <p:pic>
        <p:nvPicPr>
          <p:cNvPr id="2" name="Picture 1" descr="A blue background with white lines&#10;&#10;Description automatically generated">
            <a:extLst>
              <a:ext uri="{FF2B5EF4-FFF2-40B4-BE49-F238E27FC236}">
                <a16:creationId xmlns:a16="http://schemas.microsoft.com/office/drawing/2014/main" id="{94355A1A-99B0-D621-7F33-7210781A5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740572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1-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2A76E6DB-43E3-9638-8EED-1A07351FE9B4}"/>
              </a:ext>
            </a:extLst>
          </p:cNvPr>
          <p:cNvSpPr>
            <a:spLocks noGrp="1"/>
          </p:cNvSpPr>
          <p:nvPr>
            <p:ph type="body" sz="quarter" idx="15"/>
          </p:nvPr>
        </p:nvSpPr>
        <p:spPr>
          <a:xfrm>
            <a:off x="586389" y="1614460"/>
            <a:ext cx="8193024"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0736378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column_Text_with Subhead">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11">
            <a:extLst>
              <a:ext uri="{FF2B5EF4-FFF2-40B4-BE49-F238E27FC236}">
                <a16:creationId xmlns:a16="http://schemas.microsoft.com/office/drawing/2014/main" id="{0FD7F3A0-AE9E-F4D1-2FA8-3A1E9EA0E8B0}"/>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3">
            <a:extLst>
              <a:ext uri="{FF2B5EF4-FFF2-40B4-BE49-F238E27FC236}">
                <a16:creationId xmlns:a16="http://schemas.microsoft.com/office/drawing/2014/main" id="{9B285081-0F92-6C1C-3512-5B288A411FF8}"/>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8019384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8E180A9F-A1A7-5DB6-E89E-76F228103C73}"/>
              </a:ext>
            </a:extLst>
          </p:cNvPr>
          <p:cNvSpPr>
            <a:spLocks noGrp="1"/>
          </p:cNvSpPr>
          <p:nvPr>
            <p:ph type="body" sz="quarter" idx="15" hasCustomPrompt="1"/>
          </p:nvPr>
        </p:nvSpPr>
        <p:spPr>
          <a:xfrm>
            <a:off x="586390" y="1591056"/>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736ED656-29AE-AA0B-2536-E6F40F331249}"/>
              </a:ext>
            </a:extLst>
          </p:cNvPr>
          <p:cNvSpPr>
            <a:spLocks noGrp="1"/>
          </p:cNvSpPr>
          <p:nvPr>
            <p:ph type="body" sz="quarter" idx="18" hasCustomPrompt="1"/>
          </p:nvPr>
        </p:nvSpPr>
        <p:spPr>
          <a:xfrm>
            <a:off x="6242050" y="1591310"/>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0121636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column_Text_with Subhead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Text Placeholder 11">
            <a:extLst>
              <a:ext uri="{FF2B5EF4-FFF2-40B4-BE49-F238E27FC236}">
                <a16:creationId xmlns:a16="http://schemas.microsoft.com/office/drawing/2014/main" id="{A151F6C3-4C86-9BE0-3EF1-2A7F45C255BA}"/>
              </a:ext>
            </a:extLst>
          </p:cNvPr>
          <p:cNvSpPr>
            <a:spLocks noGrp="1"/>
          </p:cNvSpPr>
          <p:nvPr>
            <p:ph type="body" sz="quarter" idx="16"/>
          </p:nvPr>
        </p:nvSpPr>
        <p:spPr>
          <a:xfrm>
            <a:off x="58420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11">
            <a:extLst>
              <a:ext uri="{FF2B5EF4-FFF2-40B4-BE49-F238E27FC236}">
                <a16:creationId xmlns:a16="http://schemas.microsoft.com/office/drawing/2014/main" id="{115C830D-6AE0-FCBB-3BB9-EFF53999C9A1}"/>
              </a:ext>
            </a:extLst>
          </p:cNvPr>
          <p:cNvSpPr>
            <a:spLocks noGrp="1"/>
          </p:cNvSpPr>
          <p:nvPr>
            <p:ph type="body" sz="quarter" idx="19"/>
          </p:nvPr>
        </p:nvSpPr>
        <p:spPr>
          <a:xfrm>
            <a:off x="624422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CCAD7EC1-C7F9-87F1-55C3-BD621FEC89CF}"/>
              </a:ext>
            </a:extLst>
          </p:cNvPr>
          <p:cNvSpPr>
            <a:spLocks noGrp="1"/>
          </p:cNvSpPr>
          <p:nvPr>
            <p:ph type="body" sz="quarter" idx="15"/>
          </p:nvPr>
        </p:nvSpPr>
        <p:spPr>
          <a:xfrm>
            <a:off x="586390" y="2085764"/>
            <a:ext cx="5217510"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941FF17A-50FC-D446-28DE-E297FDBEBBCC}"/>
              </a:ext>
            </a:extLst>
          </p:cNvPr>
          <p:cNvSpPr>
            <a:spLocks noGrp="1"/>
          </p:cNvSpPr>
          <p:nvPr>
            <p:ph type="body" sz="quarter" idx="20"/>
          </p:nvPr>
        </p:nvSpPr>
        <p:spPr>
          <a:xfrm>
            <a:off x="6253664" y="2085764"/>
            <a:ext cx="5187106"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9607017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6424451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column_Text_with Subhead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3" name="Text Placeholder 11">
            <a:extLst>
              <a:ext uri="{FF2B5EF4-FFF2-40B4-BE49-F238E27FC236}">
                <a16:creationId xmlns:a16="http://schemas.microsoft.com/office/drawing/2014/main" id="{F5FC17DB-F369-FD60-F937-6D86368B55F8}"/>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5" name="Text Placeholder 11">
            <a:extLst>
              <a:ext uri="{FF2B5EF4-FFF2-40B4-BE49-F238E27FC236}">
                <a16:creationId xmlns:a16="http://schemas.microsoft.com/office/drawing/2014/main" id="{6C805E6F-C958-680B-B451-D60BC887347E}"/>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3E1923A9-6862-5E39-000A-ADF4749943CF}"/>
              </a:ext>
            </a:extLst>
          </p:cNvPr>
          <p:cNvSpPr>
            <a:spLocks noGrp="1"/>
          </p:cNvSpPr>
          <p:nvPr>
            <p:ph type="body" sz="quarter" idx="24"/>
          </p:nvPr>
        </p:nvSpPr>
        <p:spPr>
          <a:xfrm>
            <a:off x="8130894"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5911842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column_Text_with Imag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6" name="Text Placeholder 11">
            <a:extLst>
              <a:ext uri="{FF2B5EF4-FFF2-40B4-BE49-F238E27FC236}">
                <a16:creationId xmlns:a16="http://schemas.microsoft.com/office/drawing/2014/main" id="{4CE33728-F33A-8A85-4F59-E95CD991BB12}"/>
              </a:ext>
            </a:extLst>
          </p:cNvPr>
          <p:cNvSpPr>
            <a:spLocks noGrp="1"/>
          </p:cNvSpPr>
          <p:nvPr>
            <p:ph type="body" sz="quarter" idx="17"/>
          </p:nvPr>
        </p:nvSpPr>
        <p:spPr>
          <a:xfrm>
            <a:off x="584200" y="1594155"/>
            <a:ext cx="5269866"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D977E074-7BF3-AFBF-816A-6083687A21BC}"/>
              </a:ext>
            </a:extLst>
          </p:cNvPr>
          <p:cNvSpPr>
            <a:spLocks noGrp="1"/>
          </p:cNvSpPr>
          <p:nvPr>
            <p:ph type="body" sz="quarter" idx="15"/>
          </p:nvPr>
        </p:nvSpPr>
        <p:spPr>
          <a:xfrm>
            <a:off x="586390" y="2085764"/>
            <a:ext cx="5267655"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538839F2-C52C-C4AA-6F99-D918ABEA1233}"/>
              </a:ext>
            </a:extLst>
          </p:cNvPr>
          <p:cNvSpPr>
            <a:spLocks noGrp="1"/>
          </p:cNvSpPr>
          <p:nvPr>
            <p:ph type="pic" sz="quarter" idx="19" hasCustomPrompt="1"/>
          </p:nvPr>
        </p:nvSpPr>
        <p:spPr bwMode="ltGray">
          <a:xfrm>
            <a:off x="6096000" y="0"/>
            <a:ext cx="6892925"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09660314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column_Text_with Imag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2A048E08-9484-4B49-59F4-E69B6910CB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10634B71-425C-AD5B-E93D-36901FD6392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2" name="Text Placeholder 11">
            <a:extLst>
              <a:ext uri="{FF2B5EF4-FFF2-40B4-BE49-F238E27FC236}">
                <a16:creationId xmlns:a16="http://schemas.microsoft.com/office/drawing/2014/main" id="{0480DC35-6D2B-3C04-ADAC-CA31374AD6C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0549035B-2CE7-2B6F-FC18-05B7AAD0608E}"/>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9A138B69-6378-4265-3E29-E8A0FAC055A8}"/>
              </a:ext>
            </a:extLst>
          </p:cNvPr>
          <p:cNvSpPr>
            <a:spLocks noGrp="1"/>
          </p:cNvSpPr>
          <p:nvPr>
            <p:ph type="pic" sz="quarter" idx="19" hasCustomPrompt="1"/>
          </p:nvPr>
        </p:nvSpPr>
        <p:spPr bwMode="ltGray">
          <a:xfrm>
            <a:off x="8074152"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8048197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roster_5 member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Picture 1" descr="This photo is a 'placeholder' only. Drag or drop your photo here, or click and tap the center to insert a photo.">
            <a:extLst>
              <a:ext uri="{FF2B5EF4-FFF2-40B4-BE49-F238E27FC236}">
                <a16:creationId xmlns:a16="http://schemas.microsoft.com/office/drawing/2014/main" id="{2095A92D-6FC0-30E2-84FD-749200CFDD2F}"/>
              </a:ext>
            </a:extLst>
          </p:cNvPr>
          <p:cNvSpPr>
            <a:spLocks noGrp="1" noChangeAspect="1"/>
          </p:cNvSpPr>
          <p:nvPr>
            <p:ph type="pic" sz="quarter" idx="21" hasCustomPrompt="1"/>
          </p:nvPr>
        </p:nvSpPr>
        <p:spPr bwMode="ltGray">
          <a:xfrm>
            <a:off x="597395"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 name="Text Placeholder 58">
            <a:extLst>
              <a:ext uri="{FF2B5EF4-FFF2-40B4-BE49-F238E27FC236}">
                <a16:creationId xmlns:a16="http://schemas.microsoft.com/office/drawing/2014/main" id="{8E28FB90-1F0C-96B6-ED65-6403818CBD82}"/>
              </a:ext>
            </a:extLst>
          </p:cNvPr>
          <p:cNvSpPr>
            <a:spLocks noGrp="1"/>
          </p:cNvSpPr>
          <p:nvPr>
            <p:ph type="body" sz="quarter" idx="36" hasCustomPrompt="1"/>
          </p:nvPr>
        </p:nvSpPr>
        <p:spPr>
          <a:xfrm>
            <a:off x="5842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 name="Text Placeholder 58">
            <a:extLst>
              <a:ext uri="{FF2B5EF4-FFF2-40B4-BE49-F238E27FC236}">
                <a16:creationId xmlns:a16="http://schemas.microsoft.com/office/drawing/2014/main" id="{39EC624B-C018-EA8F-FC34-7FA84C7312AC}"/>
              </a:ext>
            </a:extLst>
          </p:cNvPr>
          <p:cNvSpPr>
            <a:spLocks noGrp="1"/>
          </p:cNvSpPr>
          <p:nvPr>
            <p:ph type="body" sz="quarter" idx="37" hasCustomPrompt="1"/>
          </p:nvPr>
        </p:nvSpPr>
        <p:spPr>
          <a:xfrm>
            <a:off x="5842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7" name="Text Placeholder 2A sub">
            <a:extLst>
              <a:ext uri="{FF2B5EF4-FFF2-40B4-BE49-F238E27FC236}">
                <a16:creationId xmlns:a16="http://schemas.microsoft.com/office/drawing/2014/main" id="{7F9D57BE-5CDF-C75E-2546-01FDA84338EC}"/>
              </a:ext>
            </a:extLst>
          </p:cNvPr>
          <p:cNvSpPr>
            <a:spLocks noGrp="1"/>
          </p:cNvSpPr>
          <p:nvPr>
            <p:ph type="body" sz="quarter" idx="48" hasCustomPrompt="1"/>
          </p:nvPr>
        </p:nvSpPr>
        <p:spPr>
          <a:xfrm>
            <a:off x="597395"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7" name="Picture 2" descr="This photo is a 'placeholder' only. Drag or drop your photo here, or click and tap the center to insert a photo.">
            <a:extLst>
              <a:ext uri="{FF2B5EF4-FFF2-40B4-BE49-F238E27FC236}">
                <a16:creationId xmlns:a16="http://schemas.microsoft.com/office/drawing/2014/main" id="{E080675F-DF49-FC49-81AB-E8C058EE4972}"/>
              </a:ext>
            </a:extLst>
          </p:cNvPr>
          <p:cNvSpPr>
            <a:spLocks noGrp="1" noChangeAspect="1"/>
          </p:cNvSpPr>
          <p:nvPr>
            <p:ph type="pic" sz="quarter" idx="32" hasCustomPrompt="1"/>
          </p:nvPr>
        </p:nvSpPr>
        <p:spPr bwMode="ltGray">
          <a:xfrm>
            <a:off x="2885660"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58">
            <a:extLst>
              <a:ext uri="{FF2B5EF4-FFF2-40B4-BE49-F238E27FC236}">
                <a16:creationId xmlns:a16="http://schemas.microsoft.com/office/drawing/2014/main" id="{3928C68D-DAC5-11B4-3C12-6C91DE377400}"/>
              </a:ext>
            </a:extLst>
          </p:cNvPr>
          <p:cNvSpPr>
            <a:spLocks noGrp="1"/>
          </p:cNvSpPr>
          <p:nvPr>
            <p:ph type="body" sz="quarter" idx="38" hasCustomPrompt="1"/>
          </p:nvPr>
        </p:nvSpPr>
        <p:spPr>
          <a:xfrm>
            <a:off x="2895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4" name="Text Placeholder 58">
            <a:extLst>
              <a:ext uri="{FF2B5EF4-FFF2-40B4-BE49-F238E27FC236}">
                <a16:creationId xmlns:a16="http://schemas.microsoft.com/office/drawing/2014/main" id="{0B56EBDC-A427-27E1-3FEB-F0FD4E7B82C2}"/>
              </a:ext>
            </a:extLst>
          </p:cNvPr>
          <p:cNvSpPr>
            <a:spLocks noGrp="1"/>
          </p:cNvSpPr>
          <p:nvPr>
            <p:ph type="body" sz="quarter" idx="39" hasCustomPrompt="1"/>
          </p:nvPr>
        </p:nvSpPr>
        <p:spPr>
          <a:xfrm>
            <a:off x="2895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8" name="Text Placeholder 2A sub">
            <a:extLst>
              <a:ext uri="{FF2B5EF4-FFF2-40B4-BE49-F238E27FC236}">
                <a16:creationId xmlns:a16="http://schemas.microsoft.com/office/drawing/2014/main" id="{A7056ACE-B611-E42B-9345-C0B20848C942}"/>
              </a:ext>
            </a:extLst>
          </p:cNvPr>
          <p:cNvSpPr>
            <a:spLocks noGrp="1"/>
          </p:cNvSpPr>
          <p:nvPr>
            <p:ph type="body" sz="quarter" idx="56" hasCustomPrompt="1"/>
          </p:nvPr>
        </p:nvSpPr>
        <p:spPr>
          <a:xfrm>
            <a:off x="2900758"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8" name="Picture 3" descr="This photo is a 'placeholder' only. Drag or drop your photo here, or click and tap the center to insert a photo.">
            <a:extLst>
              <a:ext uri="{FF2B5EF4-FFF2-40B4-BE49-F238E27FC236}">
                <a16:creationId xmlns:a16="http://schemas.microsoft.com/office/drawing/2014/main" id="{05FE9E54-AB2C-EF3D-275C-52775C5B1213}"/>
              </a:ext>
            </a:extLst>
          </p:cNvPr>
          <p:cNvSpPr>
            <a:spLocks noGrp="1" noChangeAspect="1"/>
          </p:cNvSpPr>
          <p:nvPr>
            <p:ph type="pic" sz="quarter" idx="33" hasCustomPrompt="1"/>
          </p:nvPr>
        </p:nvSpPr>
        <p:spPr bwMode="ltGray">
          <a:xfrm>
            <a:off x="5206586"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58">
            <a:extLst>
              <a:ext uri="{FF2B5EF4-FFF2-40B4-BE49-F238E27FC236}">
                <a16:creationId xmlns:a16="http://schemas.microsoft.com/office/drawing/2014/main" id="{E6A26C49-73B1-32C2-15C5-764A1E43D37A}"/>
              </a:ext>
            </a:extLst>
          </p:cNvPr>
          <p:cNvSpPr>
            <a:spLocks noGrp="1"/>
          </p:cNvSpPr>
          <p:nvPr>
            <p:ph type="body" sz="quarter" idx="40" hasCustomPrompt="1"/>
          </p:nvPr>
        </p:nvSpPr>
        <p:spPr>
          <a:xfrm>
            <a:off x="5181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6" name="Text Placeholder 58">
            <a:extLst>
              <a:ext uri="{FF2B5EF4-FFF2-40B4-BE49-F238E27FC236}">
                <a16:creationId xmlns:a16="http://schemas.microsoft.com/office/drawing/2014/main" id="{69292DB0-E395-2E0C-8AD4-5A478E223D83}"/>
              </a:ext>
            </a:extLst>
          </p:cNvPr>
          <p:cNvSpPr>
            <a:spLocks noGrp="1"/>
          </p:cNvSpPr>
          <p:nvPr>
            <p:ph type="body" sz="quarter" idx="41" hasCustomPrompt="1"/>
          </p:nvPr>
        </p:nvSpPr>
        <p:spPr>
          <a:xfrm>
            <a:off x="5181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9" name="Text Placeholder 2A sub">
            <a:extLst>
              <a:ext uri="{FF2B5EF4-FFF2-40B4-BE49-F238E27FC236}">
                <a16:creationId xmlns:a16="http://schemas.microsoft.com/office/drawing/2014/main" id="{18235FB3-0388-BC57-E46C-852B620BD36A}"/>
              </a:ext>
            </a:extLst>
          </p:cNvPr>
          <p:cNvSpPr>
            <a:spLocks noGrp="1"/>
          </p:cNvSpPr>
          <p:nvPr>
            <p:ph type="body" sz="quarter" idx="57" hasCustomPrompt="1"/>
          </p:nvPr>
        </p:nvSpPr>
        <p:spPr>
          <a:xfrm>
            <a:off x="5180970"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9" name="Picture 4" descr="This photo is a 'placeholder' only. Drag or drop your photo here, or click and tap the center to insert a photo.">
            <a:extLst>
              <a:ext uri="{FF2B5EF4-FFF2-40B4-BE49-F238E27FC236}">
                <a16:creationId xmlns:a16="http://schemas.microsoft.com/office/drawing/2014/main" id="{96F26384-C43A-EEAD-9B70-92910BADFBBF}"/>
              </a:ext>
            </a:extLst>
          </p:cNvPr>
          <p:cNvSpPr>
            <a:spLocks noGrp="1" noChangeAspect="1"/>
          </p:cNvSpPr>
          <p:nvPr>
            <p:ph type="pic" sz="quarter" idx="34" hasCustomPrompt="1"/>
          </p:nvPr>
        </p:nvSpPr>
        <p:spPr bwMode="ltGray">
          <a:xfrm>
            <a:off x="7444409"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7" name="Text Placeholder 58">
            <a:extLst>
              <a:ext uri="{FF2B5EF4-FFF2-40B4-BE49-F238E27FC236}">
                <a16:creationId xmlns:a16="http://schemas.microsoft.com/office/drawing/2014/main" id="{5C9A1883-6DFC-99E3-6521-481114322E5A}"/>
              </a:ext>
            </a:extLst>
          </p:cNvPr>
          <p:cNvSpPr>
            <a:spLocks noGrp="1"/>
          </p:cNvSpPr>
          <p:nvPr>
            <p:ph type="body" sz="quarter" idx="42" hasCustomPrompt="1"/>
          </p:nvPr>
        </p:nvSpPr>
        <p:spPr>
          <a:xfrm>
            <a:off x="7453312"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8" name="Text Placeholder 58">
            <a:extLst>
              <a:ext uri="{FF2B5EF4-FFF2-40B4-BE49-F238E27FC236}">
                <a16:creationId xmlns:a16="http://schemas.microsoft.com/office/drawing/2014/main" id="{77F88679-0849-BCE4-E48F-9011B09625AA}"/>
              </a:ext>
            </a:extLst>
          </p:cNvPr>
          <p:cNvSpPr>
            <a:spLocks noGrp="1"/>
          </p:cNvSpPr>
          <p:nvPr>
            <p:ph type="body" sz="quarter" idx="43" hasCustomPrompt="1"/>
          </p:nvPr>
        </p:nvSpPr>
        <p:spPr>
          <a:xfrm>
            <a:off x="7453312"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0" name="Text Placeholder 2A sub">
            <a:extLst>
              <a:ext uri="{FF2B5EF4-FFF2-40B4-BE49-F238E27FC236}">
                <a16:creationId xmlns:a16="http://schemas.microsoft.com/office/drawing/2014/main" id="{46C9B654-FF71-96F3-9D65-FAFDCC542B23}"/>
              </a:ext>
            </a:extLst>
          </p:cNvPr>
          <p:cNvSpPr>
            <a:spLocks noGrp="1"/>
          </p:cNvSpPr>
          <p:nvPr>
            <p:ph type="body" sz="quarter" idx="58" hasCustomPrompt="1"/>
          </p:nvPr>
        </p:nvSpPr>
        <p:spPr>
          <a:xfrm>
            <a:off x="7426459"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0" name="Picture 5" descr="This photo is a 'placeholder' only. Drag or drop your photo here, or click and tap the center to insert a photo.">
            <a:extLst>
              <a:ext uri="{FF2B5EF4-FFF2-40B4-BE49-F238E27FC236}">
                <a16:creationId xmlns:a16="http://schemas.microsoft.com/office/drawing/2014/main" id="{3B9166C7-9DC6-A91A-ED39-661EF0FD1414}"/>
              </a:ext>
            </a:extLst>
          </p:cNvPr>
          <p:cNvSpPr>
            <a:spLocks noGrp="1" noChangeAspect="1"/>
          </p:cNvSpPr>
          <p:nvPr>
            <p:ph type="pic" sz="quarter" idx="35" hasCustomPrompt="1"/>
          </p:nvPr>
        </p:nvSpPr>
        <p:spPr bwMode="ltGray">
          <a:xfrm>
            <a:off x="9732820"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9" name="Text Placeholder 58">
            <a:extLst>
              <a:ext uri="{FF2B5EF4-FFF2-40B4-BE49-F238E27FC236}">
                <a16:creationId xmlns:a16="http://schemas.microsoft.com/office/drawing/2014/main" id="{F3664A74-3BF2-EBBD-0A32-D91D7E18D712}"/>
              </a:ext>
            </a:extLst>
          </p:cNvPr>
          <p:cNvSpPr>
            <a:spLocks noGrp="1"/>
          </p:cNvSpPr>
          <p:nvPr>
            <p:ph type="body" sz="quarter" idx="44" hasCustomPrompt="1"/>
          </p:nvPr>
        </p:nvSpPr>
        <p:spPr>
          <a:xfrm>
            <a:off x="9725024"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0" name="Text Placeholder 58">
            <a:extLst>
              <a:ext uri="{FF2B5EF4-FFF2-40B4-BE49-F238E27FC236}">
                <a16:creationId xmlns:a16="http://schemas.microsoft.com/office/drawing/2014/main" id="{1EA6E3E7-9522-FBDA-5AA8-9B02637C3DED}"/>
              </a:ext>
            </a:extLst>
          </p:cNvPr>
          <p:cNvSpPr>
            <a:spLocks noGrp="1"/>
          </p:cNvSpPr>
          <p:nvPr>
            <p:ph type="body" sz="quarter" idx="45" hasCustomPrompt="1"/>
          </p:nvPr>
        </p:nvSpPr>
        <p:spPr>
          <a:xfrm>
            <a:off x="9725024"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Text Placeholder 2A sub">
            <a:extLst>
              <a:ext uri="{FF2B5EF4-FFF2-40B4-BE49-F238E27FC236}">
                <a16:creationId xmlns:a16="http://schemas.microsoft.com/office/drawing/2014/main" id="{C58F8C8D-221D-B55E-D329-5A72E24F04B1}"/>
              </a:ext>
            </a:extLst>
          </p:cNvPr>
          <p:cNvSpPr>
            <a:spLocks noGrp="1"/>
          </p:cNvSpPr>
          <p:nvPr>
            <p:ph type="body" sz="quarter" idx="59" hasCustomPrompt="1"/>
          </p:nvPr>
        </p:nvSpPr>
        <p:spPr>
          <a:xfrm>
            <a:off x="9729821"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Tree>
    <p:extLst>
      <p:ext uri="{BB962C8B-B14F-4D97-AF65-F5344CB8AC3E}">
        <p14:creationId xmlns:p14="http://schemas.microsoft.com/office/powerpoint/2010/main" val="15821215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C18FEBA7-9547-B47A-AC0B-1B507B9D0F6A}"/>
              </a:ext>
            </a:extLst>
          </p:cNvPr>
          <p:cNvSpPr>
            <a:spLocks noGrp="1"/>
          </p:cNvSpPr>
          <p:nvPr>
            <p:ph type="pic" sz="quarter" idx="19" hasCustomPrompt="1"/>
          </p:nvPr>
        </p:nvSpPr>
        <p:spPr bwMode="ltGray">
          <a:xfrm>
            <a:off x="584200" y="1591310"/>
            <a:ext cx="5365752"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5" name="Text Placeholder 11">
            <a:extLst>
              <a:ext uri="{FF2B5EF4-FFF2-40B4-BE49-F238E27FC236}">
                <a16:creationId xmlns:a16="http://schemas.microsoft.com/office/drawing/2014/main" id="{D497F6CD-19FA-ACAE-FB83-28330FA3C8FA}"/>
              </a:ext>
            </a:extLst>
          </p:cNvPr>
          <p:cNvSpPr>
            <a:spLocks noGrp="1"/>
          </p:cNvSpPr>
          <p:nvPr>
            <p:ph type="body" sz="quarter" idx="16"/>
          </p:nvPr>
        </p:nvSpPr>
        <p:spPr>
          <a:xfrm>
            <a:off x="584199" y="4575104"/>
            <a:ext cx="5364429"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A695C2F5-3147-3A26-A25D-F87321E20D95}"/>
              </a:ext>
            </a:extLst>
          </p:cNvPr>
          <p:cNvSpPr>
            <a:spLocks noGrp="1"/>
          </p:cNvSpPr>
          <p:nvPr>
            <p:ph type="body" sz="quarter" idx="15"/>
          </p:nvPr>
        </p:nvSpPr>
        <p:spPr>
          <a:xfrm>
            <a:off x="586390" y="4976443"/>
            <a:ext cx="536217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A44C7803-8AA6-2FFC-B7E1-B37E6FDB6D88}"/>
              </a:ext>
            </a:extLst>
          </p:cNvPr>
          <p:cNvSpPr>
            <a:spLocks noGrp="1"/>
          </p:cNvSpPr>
          <p:nvPr>
            <p:ph type="pic" sz="quarter" idx="20" hasCustomPrompt="1"/>
          </p:nvPr>
        </p:nvSpPr>
        <p:spPr bwMode="ltGray">
          <a:xfrm>
            <a:off x="6242049" y="1591310"/>
            <a:ext cx="5357813"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2" name="Text Placeholder 11">
            <a:extLst>
              <a:ext uri="{FF2B5EF4-FFF2-40B4-BE49-F238E27FC236}">
                <a16:creationId xmlns:a16="http://schemas.microsoft.com/office/drawing/2014/main" id="{6A5A11E0-202D-5EFF-D35F-04E19FA1C6DA}"/>
              </a:ext>
            </a:extLst>
          </p:cNvPr>
          <p:cNvSpPr>
            <a:spLocks noGrp="1"/>
          </p:cNvSpPr>
          <p:nvPr>
            <p:ph type="body" sz="quarter" idx="22"/>
          </p:nvPr>
        </p:nvSpPr>
        <p:spPr>
          <a:xfrm>
            <a:off x="6243372" y="4575104"/>
            <a:ext cx="5356490"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138DB0D6-B721-F4FA-3F65-792A7C512C87}"/>
              </a:ext>
            </a:extLst>
          </p:cNvPr>
          <p:cNvSpPr>
            <a:spLocks noGrp="1"/>
          </p:cNvSpPr>
          <p:nvPr>
            <p:ph type="body" sz="quarter" idx="33"/>
          </p:nvPr>
        </p:nvSpPr>
        <p:spPr>
          <a:xfrm>
            <a:off x="6252435" y="4976442"/>
            <a:ext cx="535759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151168652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27A95E-0357-5914-7010-1D2F6BA4EA61}"/>
              </a:ext>
            </a:extLst>
          </p:cNvPr>
          <p:cNvSpPr>
            <a:spLocks noGrp="1"/>
          </p:cNvSpPr>
          <p:nvPr>
            <p:ph type="pic" sz="quarter" idx="19" hasCustomPrompt="1"/>
          </p:nvPr>
        </p:nvSpPr>
        <p:spPr bwMode="ltGray">
          <a:xfrm>
            <a:off x="58420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7" name="Text Placeholder 11">
            <a:extLst>
              <a:ext uri="{FF2B5EF4-FFF2-40B4-BE49-F238E27FC236}">
                <a16:creationId xmlns:a16="http://schemas.microsoft.com/office/drawing/2014/main" id="{60D57D22-3C15-2296-2295-B8638F485972}"/>
              </a:ext>
            </a:extLst>
          </p:cNvPr>
          <p:cNvSpPr>
            <a:spLocks noGrp="1"/>
          </p:cNvSpPr>
          <p:nvPr>
            <p:ph type="body" sz="quarter" idx="16"/>
          </p:nvPr>
        </p:nvSpPr>
        <p:spPr>
          <a:xfrm>
            <a:off x="584200" y="4575104"/>
            <a:ext cx="3479070"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E0C755E6-CA31-B10A-A01A-4CC68A1CF00F}"/>
              </a:ext>
            </a:extLst>
          </p:cNvPr>
          <p:cNvSpPr>
            <a:spLocks noGrp="1"/>
          </p:cNvSpPr>
          <p:nvPr>
            <p:ph type="body" sz="quarter" idx="15"/>
          </p:nvPr>
        </p:nvSpPr>
        <p:spPr>
          <a:xfrm>
            <a:off x="586390" y="4976443"/>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B64328BC-3456-8864-B2DC-59ACD6C43A9F}"/>
              </a:ext>
            </a:extLst>
          </p:cNvPr>
          <p:cNvSpPr>
            <a:spLocks noGrp="1"/>
          </p:cNvSpPr>
          <p:nvPr>
            <p:ph type="pic" sz="quarter" idx="20" hasCustomPrompt="1"/>
          </p:nvPr>
        </p:nvSpPr>
        <p:spPr bwMode="ltGray">
          <a:xfrm>
            <a:off x="435356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5" name="Text Placeholder 11">
            <a:extLst>
              <a:ext uri="{FF2B5EF4-FFF2-40B4-BE49-F238E27FC236}">
                <a16:creationId xmlns:a16="http://schemas.microsoft.com/office/drawing/2014/main" id="{7C6B95DC-E74B-5F90-37A2-A23E19F747E7}"/>
              </a:ext>
            </a:extLst>
          </p:cNvPr>
          <p:cNvSpPr>
            <a:spLocks noGrp="1"/>
          </p:cNvSpPr>
          <p:nvPr>
            <p:ph type="body" sz="quarter" idx="22"/>
          </p:nvPr>
        </p:nvSpPr>
        <p:spPr>
          <a:xfrm>
            <a:off x="4374792" y="4575104"/>
            <a:ext cx="347689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D57AA38E-9101-D52F-C80E-7EE9B4310E73}"/>
              </a:ext>
            </a:extLst>
          </p:cNvPr>
          <p:cNvSpPr>
            <a:spLocks noGrp="1"/>
          </p:cNvSpPr>
          <p:nvPr>
            <p:ph type="body" sz="quarter" idx="33"/>
          </p:nvPr>
        </p:nvSpPr>
        <p:spPr>
          <a:xfrm>
            <a:off x="4383855" y="4976442"/>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21502E7B-F7B3-F184-CB49-466883FF4339}"/>
              </a:ext>
            </a:extLst>
          </p:cNvPr>
          <p:cNvSpPr>
            <a:spLocks noGrp="1"/>
          </p:cNvSpPr>
          <p:nvPr>
            <p:ph type="pic" sz="quarter" idx="21" hasCustomPrompt="1"/>
          </p:nvPr>
        </p:nvSpPr>
        <p:spPr bwMode="ltGray">
          <a:xfrm>
            <a:off x="8128000" y="1591309"/>
            <a:ext cx="3486092" cy="2684159"/>
          </a:xfrm>
          <a:prstGeom prst="rect">
            <a:avLst/>
          </a:prstGeom>
          <a:solidFill>
            <a:srgbClr val="D9D9D6"/>
          </a:solidFill>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6" name="Text Placeholder 11">
            <a:extLst>
              <a:ext uri="{FF2B5EF4-FFF2-40B4-BE49-F238E27FC236}">
                <a16:creationId xmlns:a16="http://schemas.microsoft.com/office/drawing/2014/main" id="{53CB91D2-DE94-3F1C-512B-574096C683E1}"/>
              </a:ext>
            </a:extLst>
          </p:cNvPr>
          <p:cNvSpPr>
            <a:spLocks noGrp="1"/>
          </p:cNvSpPr>
          <p:nvPr>
            <p:ph type="body" sz="quarter" idx="24"/>
          </p:nvPr>
        </p:nvSpPr>
        <p:spPr>
          <a:xfrm>
            <a:off x="8133626" y="4571913"/>
            <a:ext cx="3485371" cy="187857"/>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D2D1C074-4292-FC4F-0123-4B005665DC46}"/>
              </a:ext>
            </a:extLst>
          </p:cNvPr>
          <p:cNvSpPr>
            <a:spLocks noGrp="1"/>
          </p:cNvSpPr>
          <p:nvPr>
            <p:ph type="body" sz="quarter" idx="34"/>
          </p:nvPr>
        </p:nvSpPr>
        <p:spPr>
          <a:xfrm>
            <a:off x="8128000" y="4973784"/>
            <a:ext cx="3486092" cy="156547"/>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86789581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C9AF824D-A137-44B4-E2CA-E6A4F7D7E2E7}"/>
              </a:ext>
            </a:extLst>
          </p:cNvPr>
          <p:cNvSpPr>
            <a:spLocks noGrp="1"/>
          </p:cNvSpPr>
          <p:nvPr>
            <p:ph type="pic" sz="quarter" idx="19"/>
          </p:nvPr>
        </p:nvSpPr>
        <p:spPr bwMode="ltGray">
          <a:xfrm>
            <a:off x="5842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5" name="Text Placeholder 11">
            <a:extLst>
              <a:ext uri="{FF2B5EF4-FFF2-40B4-BE49-F238E27FC236}">
                <a16:creationId xmlns:a16="http://schemas.microsoft.com/office/drawing/2014/main" id="{97137254-091E-FE51-D704-301D86D6DADB}"/>
              </a:ext>
            </a:extLst>
          </p:cNvPr>
          <p:cNvSpPr>
            <a:spLocks noGrp="1"/>
          </p:cNvSpPr>
          <p:nvPr>
            <p:ph type="body" sz="quarter" idx="16"/>
          </p:nvPr>
        </p:nvSpPr>
        <p:spPr>
          <a:xfrm>
            <a:off x="584200" y="4575104"/>
            <a:ext cx="2535699"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C985BDC9-D8AE-C203-7E02-1E71BAF2A6A8}"/>
              </a:ext>
            </a:extLst>
          </p:cNvPr>
          <p:cNvSpPr>
            <a:spLocks noGrp="1"/>
          </p:cNvSpPr>
          <p:nvPr>
            <p:ph type="body" sz="quarter" idx="15"/>
          </p:nvPr>
        </p:nvSpPr>
        <p:spPr>
          <a:xfrm>
            <a:off x="586390"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9072C48-B616-E414-86D7-6789DB4F2DD8}"/>
              </a:ext>
            </a:extLst>
          </p:cNvPr>
          <p:cNvSpPr>
            <a:spLocks noGrp="1"/>
          </p:cNvSpPr>
          <p:nvPr>
            <p:ph type="pic" sz="quarter" idx="29"/>
          </p:nvPr>
        </p:nvSpPr>
        <p:spPr bwMode="ltGray">
          <a:xfrm>
            <a:off x="34290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7" name="Text Placeholder 11">
            <a:extLst>
              <a:ext uri="{FF2B5EF4-FFF2-40B4-BE49-F238E27FC236}">
                <a16:creationId xmlns:a16="http://schemas.microsoft.com/office/drawing/2014/main" id="{107FA330-6530-342C-C20F-CA6643C71710}"/>
              </a:ext>
            </a:extLst>
          </p:cNvPr>
          <p:cNvSpPr>
            <a:spLocks noGrp="1"/>
          </p:cNvSpPr>
          <p:nvPr>
            <p:ph type="body" sz="quarter" idx="22"/>
          </p:nvPr>
        </p:nvSpPr>
        <p:spPr>
          <a:xfrm>
            <a:off x="3413125"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0" name="Text Placeholder 3">
            <a:extLst>
              <a:ext uri="{FF2B5EF4-FFF2-40B4-BE49-F238E27FC236}">
                <a16:creationId xmlns:a16="http://schemas.microsoft.com/office/drawing/2014/main" id="{998D5136-EE55-6531-677C-D23BB9CCE338}"/>
              </a:ext>
            </a:extLst>
          </p:cNvPr>
          <p:cNvSpPr>
            <a:spLocks noGrp="1"/>
          </p:cNvSpPr>
          <p:nvPr>
            <p:ph type="body" sz="quarter" idx="33"/>
          </p:nvPr>
        </p:nvSpPr>
        <p:spPr>
          <a:xfrm>
            <a:off x="342218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DBE19309-8E58-3C03-D4B2-B2C22E93661C}"/>
              </a:ext>
            </a:extLst>
          </p:cNvPr>
          <p:cNvSpPr>
            <a:spLocks noGrp="1"/>
          </p:cNvSpPr>
          <p:nvPr>
            <p:ph type="pic" sz="quarter" idx="30"/>
          </p:nvPr>
        </p:nvSpPr>
        <p:spPr bwMode="ltGray">
          <a:xfrm>
            <a:off x="62484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8" name="Text Placeholder 11">
            <a:extLst>
              <a:ext uri="{FF2B5EF4-FFF2-40B4-BE49-F238E27FC236}">
                <a16:creationId xmlns:a16="http://schemas.microsoft.com/office/drawing/2014/main" id="{36583377-B32F-BF0C-0B94-FB474E44B5F9}"/>
              </a:ext>
            </a:extLst>
          </p:cNvPr>
          <p:cNvSpPr>
            <a:spLocks noGrp="1"/>
          </p:cNvSpPr>
          <p:nvPr>
            <p:ph type="body" sz="quarter" idx="24"/>
          </p:nvPr>
        </p:nvSpPr>
        <p:spPr>
          <a:xfrm>
            <a:off x="6240462"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25A66176-D93F-5509-F3FE-5C6810544D65}"/>
              </a:ext>
            </a:extLst>
          </p:cNvPr>
          <p:cNvSpPr>
            <a:spLocks noGrp="1"/>
          </p:cNvSpPr>
          <p:nvPr>
            <p:ph type="body" sz="quarter" idx="34"/>
          </p:nvPr>
        </p:nvSpPr>
        <p:spPr>
          <a:xfrm>
            <a:off x="6234836"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748FB811-5504-83F6-4CE0-40207C2062E0}"/>
              </a:ext>
            </a:extLst>
          </p:cNvPr>
          <p:cNvSpPr>
            <a:spLocks noGrp="1"/>
          </p:cNvSpPr>
          <p:nvPr>
            <p:ph type="pic" sz="quarter" idx="31"/>
          </p:nvPr>
        </p:nvSpPr>
        <p:spPr bwMode="ltGray">
          <a:xfrm>
            <a:off x="90678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9" name="Text Placeholder 11">
            <a:extLst>
              <a:ext uri="{FF2B5EF4-FFF2-40B4-BE49-F238E27FC236}">
                <a16:creationId xmlns:a16="http://schemas.microsoft.com/office/drawing/2014/main" id="{8BBF0BEC-1EF1-BA9A-4754-6AD84751C66A}"/>
              </a:ext>
            </a:extLst>
          </p:cNvPr>
          <p:cNvSpPr>
            <a:spLocks noGrp="1"/>
          </p:cNvSpPr>
          <p:nvPr>
            <p:ph type="body" sz="quarter" idx="26"/>
          </p:nvPr>
        </p:nvSpPr>
        <p:spPr>
          <a:xfrm>
            <a:off x="9076259"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9870FDAC-6F46-BD55-69F2-4B133ADFC6E8}"/>
              </a:ext>
            </a:extLst>
          </p:cNvPr>
          <p:cNvSpPr>
            <a:spLocks noGrp="1"/>
          </p:cNvSpPr>
          <p:nvPr>
            <p:ph type="body" sz="quarter" idx="35"/>
          </p:nvPr>
        </p:nvSpPr>
        <p:spPr>
          <a:xfrm>
            <a:off x="908220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33197266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Resource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F6CCD566-E45F-E226-9116-256A957FAABA}"/>
              </a:ext>
            </a:extLst>
          </p:cNvPr>
          <p:cNvSpPr>
            <a:spLocks noGrp="1"/>
          </p:cNvSpPr>
          <p:nvPr>
            <p:ph type="body" sz="quarter" idx="15"/>
          </p:nvPr>
        </p:nvSpPr>
        <p:spPr>
          <a:xfrm>
            <a:off x="586389" y="1591056"/>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9" name="Text Placeholder 3">
            <a:extLst>
              <a:ext uri="{FF2B5EF4-FFF2-40B4-BE49-F238E27FC236}">
                <a16:creationId xmlns:a16="http://schemas.microsoft.com/office/drawing/2014/main" id="{C50B58E6-91E5-6853-3DEB-352D0E392679}"/>
              </a:ext>
            </a:extLst>
          </p:cNvPr>
          <p:cNvSpPr>
            <a:spLocks noGrp="1"/>
          </p:cNvSpPr>
          <p:nvPr>
            <p:ph type="body" sz="quarter" idx="19"/>
          </p:nvPr>
        </p:nvSpPr>
        <p:spPr>
          <a:xfrm>
            <a:off x="586389" y="2081710"/>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
        <p:nvSpPr>
          <p:cNvPr id="10" name="Text Placeholder 3">
            <a:extLst>
              <a:ext uri="{FF2B5EF4-FFF2-40B4-BE49-F238E27FC236}">
                <a16:creationId xmlns:a16="http://schemas.microsoft.com/office/drawing/2014/main" id="{99CAD011-DB85-3385-A70F-737C4753C63E}"/>
              </a:ext>
            </a:extLst>
          </p:cNvPr>
          <p:cNvSpPr>
            <a:spLocks noGrp="1"/>
          </p:cNvSpPr>
          <p:nvPr>
            <p:ph type="body" sz="quarter" idx="20"/>
          </p:nvPr>
        </p:nvSpPr>
        <p:spPr>
          <a:xfrm>
            <a:off x="586389" y="3587124"/>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11" name="Text Placeholder 3">
            <a:extLst>
              <a:ext uri="{FF2B5EF4-FFF2-40B4-BE49-F238E27FC236}">
                <a16:creationId xmlns:a16="http://schemas.microsoft.com/office/drawing/2014/main" id="{A9D99E4D-B4BB-FECE-37BB-2C1BF989CAC9}"/>
              </a:ext>
            </a:extLst>
          </p:cNvPr>
          <p:cNvSpPr>
            <a:spLocks noGrp="1"/>
          </p:cNvSpPr>
          <p:nvPr>
            <p:ph type="body" sz="quarter" idx="21"/>
          </p:nvPr>
        </p:nvSpPr>
        <p:spPr>
          <a:xfrm>
            <a:off x="586389" y="4077778"/>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Tree>
    <p:extLst>
      <p:ext uri="{BB962C8B-B14F-4D97-AF65-F5344CB8AC3E}">
        <p14:creationId xmlns:p14="http://schemas.microsoft.com/office/powerpoint/2010/main" val="241577460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losing slide_with Logo">
    <p:bg>
      <p:bgPr>
        <a:solidFill>
          <a:schemeClr val="bg2"/>
        </a:solidFill>
        <a:effectLst/>
      </p:bgPr>
    </p:bg>
    <p:spTree>
      <p:nvGrpSpPr>
        <p:cNvPr id="1" name=""/>
        <p:cNvGrpSpPr/>
        <p:nvPr/>
      </p:nvGrpSpPr>
      <p:grpSpPr>
        <a:xfrm>
          <a:off x="0" y="0"/>
          <a:ext cx="0" cy="0"/>
          <a:chOff x="0" y="0"/>
          <a:chExt cx="0" cy="0"/>
        </a:xfrm>
      </p:grpSpPr>
      <p:pic>
        <p:nvPicPr>
          <p:cNvPr id="4" name="MS logo white - EMF">
            <a:extLst>
              <a:ext uri="{FF2B5EF4-FFF2-40B4-BE49-F238E27FC236}">
                <a16:creationId xmlns:a16="http://schemas.microsoft.com/office/drawing/2014/main" id="{37E26AFE-DE6D-4BB8-BFA8-71844F8C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rgbClr val="FFFFFF"/>
                </a:solidFill>
                <a:cs typeface="Segoe UI" pitchFamily="34" charset="0"/>
              </a:rPr>
              <a:t>© Copyright Microsoft Corporation. All rights reserved. </a:t>
            </a:r>
          </a:p>
        </p:txBody>
      </p:sp>
      <p:sp>
        <p:nvSpPr>
          <p:cNvPr id="2" name="Title 1">
            <a:extLst>
              <a:ext uri="{FF2B5EF4-FFF2-40B4-BE49-F238E27FC236}">
                <a16:creationId xmlns:a16="http://schemas.microsoft.com/office/drawing/2014/main" id="{FB5CDB97-C98E-1E29-E646-7E1E2152341A}"/>
              </a:ext>
            </a:extLst>
          </p:cNvPr>
          <p:cNvSpPr>
            <a:spLocks noGrp="1"/>
          </p:cNvSpPr>
          <p:nvPr>
            <p:ph type="title" hasCustomPrompt="1"/>
          </p:nvPr>
        </p:nvSpPr>
        <p:spPr>
          <a:xfrm>
            <a:off x="588262" y="-326827"/>
            <a:ext cx="4416552" cy="307777"/>
          </a:xfrm>
        </p:spPr>
        <p:txBody>
          <a:bodyPr/>
          <a:lstStyle>
            <a:lvl1pPr>
              <a:defRPr sz="2000" b="0" i="0">
                <a:solidFill>
                  <a:schemeClr val="bg1"/>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182575128"/>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Blank_with Hea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5612190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741797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itle Only (Dark Blue)">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7134709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1728">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D662074-4EDD-92E1-A348-A115913304B3}"/>
              </a:ext>
            </a:extLst>
          </p:cNvPr>
          <p:cNvPicPr>
            <a:picLocks noChangeAspect="1"/>
          </p:cNvPicPr>
          <p:nvPr userDrawn="1"/>
        </p:nvPicPr>
        <p:blipFill>
          <a:blip r:embed="rId2">
            <a:alphaModFix amt="38000"/>
          </a:blip>
          <a:stretch>
            <a:fillRect/>
          </a:stretch>
        </p:blipFill>
        <p:spPr>
          <a:xfrm>
            <a:off x="0" y="12507"/>
            <a:ext cx="12192000" cy="68329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4784087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_Gradient_Dark Blue">
    <p:bg>
      <p:bgPr>
        <a:solidFill>
          <a:schemeClr val="bg2"/>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09C25A02-AC19-00D7-AA19-15FBBBA075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0BD8134C-9DAE-AC17-E85E-797425358B5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2BD6AF20-3445-2A80-6CE8-04C04421E1B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rgbClr val="FFFFFF"/>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19455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roster_Multiple team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3" name="Team 1">
            <a:extLst>
              <a:ext uri="{FF2B5EF4-FFF2-40B4-BE49-F238E27FC236}">
                <a16:creationId xmlns:a16="http://schemas.microsoft.com/office/drawing/2014/main" id="{1788A81D-F91F-4B63-B86B-E5FF44CB3797}"/>
              </a:ext>
            </a:extLst>
          </p:cNvPr>
          <p:cNvSpPr>
            <a:spLocks noGrp="1"/>
          </p:cNvSpPr>
          <p:nvPr>
            <p:ph type="body" sz="quarter" idx="41" hasCustomPrompt="1"/>
          </p:nvPr>
        </p:nvSpPr>
        <p:spPr>
          <a:xfrm>
            <a:off x="584200" y="2038192"/>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1</a:t>
            </a:r>
          </a:p>
        </p:txBody>
      </p:sp>
      <p:sp>
        <p:nvSpPr>
          <p:cNvPr id="30" name="Picture Placeholder 1A" descr="This photo is a 'placeholder' only. Drag or drop your photo here, or click and tap the center to insert a photo.">
            <a:extLst>
              <a:ext uri="{FF2B5EF4-FFF2-40B4-BE49-F238E27FC236}">
                <a16:creationId xmlns:a16="http://schemas.microsoft.com/office/drawing/2014/main" id="{7A1858DE-4EF1-DF37-6E54-4CDDA8BE4810}"/>
              </a:ext>
            </a:extLst>
          </p:cNvPr>
          <p:cNvSpPr>
            <a:spLocks noGrp="1" noChangeAspect="1"/>
          </p:cNvSpPr>
          <p:nvPr>
            <p:ph type="pic" sz="quarter" idx="28"/>
          </p:nvPr>
        </p:nvSpPr>
        <p:spPr bwMode="ltGray">
          <a:xfrm>
            <a:off x="2179638"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7" name="Text Placeholder 58">
            <a:extLst>
              <a:ext uri="{FF2B5EF4-FFF2-40B4-BE49-F238E27FC236}">
                <a16:creationId xmlns:a16="http://schemas.microsoft.com/office/drawing/2014/main" id="{44D0620A-EDE4-7447-2DB5-3E62FDFEF2AE}"/>
              </a:ext>
            </a:extLst>
          </p:cNvPr>
          <p:cNvSpPr>
            <a:spLocks noGrp="1"/>
          </p:cNvSpPr>
          <p:nvPr>
            <p:ph type="body" sz="quarter" idx="45" hasCustomPrompt="1"/>
          </p:nvPr>
        </p:nvSpPr>
        <p:spPr>
          <a:xfrm>
            <a:off x="3193643"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48" name="Text Placeholder 58">
            <a:extLst>
              <a:ext uri="{FF2B5EF4-FFF2-40B4-BE49-F238E27FC236}">
                <a16:creationId xmlns:a16="http://schemas.microsoft.com/office/drawing/2014/main" id="{01C010F4-F640-8A60-84DB-3A2F8B87A5DD}"/>
              </a:ext>
            </a:extLst>
          </p:cNvPr>
          <p:cNvSpPr>
            <a:spLocks noGrp="1"/>
          </p:cNvSpPr>
          <p:nvPr>
            <p:ph type="body" sz="quarter" idx="46" hasCustomPrompt="1"/>
          </p:nvPr>
        </p:nvSpPr>
        <p:spPr>
          <a:xfrm>
            <a:off x="3193643"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4" name="Picture Placeholder 1B" descr="This photo is a 'placeholder' only. Drag or drop your photo here, or click and tap the center to insert a photo.">
            <a:extLst>
              <a:ext uri="{FF2B5EF4-FFF2-40B4-BE49-F238E27FC236}">
                <a16:creationId xmlns:a16="http://schemas.microsoft.com/office/drawing/2014/main" id="{8DC67249-5F90-20FE-642D-92B8A7AA4725}"/>
              </a:ext>
            </a:extLst>
          </p:cNvPr>
          <p:cNvSpPr>
            <a:spLocks noGrp="1" noChangeAspect="1"/>
          </p:cNvSpPr>
          <p:nvPr>
            <p:ph type="pic" sz="quarter" idx="32"/>
          </p:nvPr>
        </p:nvSpPr>
        <p:spPr bwMode="ltGray">
          <a:xfrm>
            <a:off x="4609587"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5" name="Text Placeholder 58">
            <a:extLst>
              <a:ext uri="{FF2B5EF4-FFF2-40B4-BE49-F238E27FC236}">
                <a16:creationId xmlns:a16="http://schemas.microsoft.com/office/drawing/2014/main" id="{922227CE-29CC-7715-08E4-905343CC4668}"/>
              </a:ext>
            </a:extLst>
          </p:cNvPr>
          <p:cNvSpPr>
            <a:spLocks noGrp="1"/>
          </p:cNvSpPr>
          <p:nvPr>
            <p:ph type="body" sz="quarter" idx="53" hasCustomPrompt="1"/>
          </p:nvPr>
        </p:nvSpPr>
        <p:spPr>
          <a:xfrm>
            <a:off x="5627448"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6" name="Text Placeholder 58">
            <a:extLst>
              <a:ext uri="{FF2B5EF4-FFF2-40B4-BE49-F238E27FC236}">
                <a16:creationId xmlns:a16="http://schemas.microsoft.com/office/drawing/2014/main" id="{20F30418-EB83-FF1F-ECF0-A40BD6D8CBC0}"/>
              </a:ext>
            </a:extLst>
          </p:cNvPr>
          <p:cNvSpPr>
            <a:spLocks noGrp="1"/>
          </p:cNvSpPr>
          <p:nvPr>
            <p:ph type="body" sz="quarter" idx="54" hasCustomPrompt="1"/>
          </p:nvPr>
        </p:nvSpPr>
        <p:spPr>
          <a:xfrm>
            <a:off x="5627448"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8" name="Picture Placeholder 1C" descr="This photo is a 'placeholder' only. Drag or drop your photo here, or click and tap the center to insert a photo.">
            <a:extLst>
              <a:ext uri="{FF2B5EF4-FFF2-40B4-BE49-F238E27FC236}">
                <a16:creationId xmlns:a16="http://schemas.microsoft.com/office/drawing/2014/main" id="{1B8D2A36-064C-FE3B-CEAF-48281FAD4185}"/>
              </a:ext>
            </a:extLst>
          </p:cNvPr>
          <p:cNvSpPr>
            <a:spLocks noGrp="1" noChangeAspect="1"/>
          </p:cNvSpPr>
          <p:nvPr>
            <p:ph type="pic" sz="quarter" idx="36"/>
          </p:nvPr>
        </p:nvSpPr>
        <p:spPr bwMode="ltGray">
          <a:xfrm>
            <a:off x="7049911"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3" name="Text Placeholder 58">
            <a:extLst>
              <a:ext uri="{FF2B5EF4-FFF2-40B4-BE49-F238E27FC236}">
                <a16:creationId xmlns:a16="http://schemas.microsoft.com/office/drawing/2014/main" id="{8AD370F1-6139-1223-018A-16C75055E068}"/>
              </a:ext>
            </a:extLst>
          </p:cNvPr>
          <p:cNvSpPr>
            <a:spLocks noGrp="1"/>
          </p:cNvSpPr>
          <p:nvPr>
            <p:ph type="body" sz="quarter" idx="61" hasCustomPrompt="1"/>
          </p:nvPr>
        </p:nvSpPr>
        <p:spPr>
          <a:xfrm>
            <a:off x="8057744"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4" name="Text Placeholder 58">
            <a:extLst>
              <a:ext uri="{FF2B5EF4-FFF2-40B4-BE49-F238E27FC236}">
                <a16:creationId xmlns:a16="http://schemas.microsoft.com/office/drawing/2014/main" id="{BFCE70D8-4F10-E678-F1BB-75AEBFBE09D5}"/>
              </a:ext>
            </a:extLst>
          </p:cNvPr>
          <p:cNvSpPr>
            <a:spLocks noGrp="1"/>
          </p:cNvSpPr>
          <p:nvPr>
            <p:ph type="body" sz="quarter" idx="62" hasCustomPrompt="1"/>
          </p:nvPr>
        </p:nvSpPr>
        <p:spPr>
          <a:xfrm>
            <a:off x="8057744"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2" name="Picture Placeholder 1D" descr="This photo is a 'placeholder' only. Drag or drop your photo here, or click and tap the center to insert a photo.">
            <a:extLst>
              <a:ext uri="{FF2B5EF4-FFF2-40B4-BE49-F238E27FC236}">
                <a16:creationId xmlns:a16="http://schemas.microsoft.com/office/drawing/2014/main" id="{8E2E6F0B-8050-0919-E8CB-AC11968F627C}"/>
              </a:ext>
            </a:extLst>
          </p:cNvPr>
          <p:cNvSpPr>
            <a:spLocks noGrp="1" noChangeAspect="1"/>
          </p:cNvSpPr>
          <p:nvPr>
            <p:ph type="pic" sz="quarter" idx="40"/>
          </p:nvPr>
        </p:nvSpPr>
        <p:spPr bwMode="ltGray">
          <a:xfrm>
            <a:off x="9485490"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1" name="Text Placeholder 58">
            <a:extLst>
              <a:ext uri="{FF2B5EF4-FFF2-40B4-BE49-F238E27FC236}">
                <a16:creationId xmlns:a16="http://schemas.microsoft.com/office/drawing/2014/main" id="{0001AF27-6E88-CCE0-8660-7B99045D854D}"/>
              </a:ext>
            </a:extLst>
          </p:cNvPr>
          <p:cNvSpPr>
            <a:spLocks noGrp="1"/>
          </p:cNvSpPr>
          <p:nvPr>
            <p:ph type="body" sz="quarter" idx="69" hasCustomPrompt="1"/>
          </p:nvPr>
        </p:nvSpPr>
        <p:spPr>
          <a:xfrm>
            <a:off x="10478312"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2" name="Text Placeholder 58">
            <a:extLst>
              <a:ext uri="{FF2B5EF4-FFF2-40B4-BE49-F238E27FC236}">
                <a16:creationId xmlns:a16="http://schemas.microsoft.com/office/drawing/2014/main" id="{03C09D05-0CE3-7C80-1290-D97C4CA98852}"/>
              </a:ext>
            </a:extLst>
          </p:cNvPr>
          <p:cNvSpPr>
            <a:spLocks noGrp="1"/>
          </p:cNvSpPr>
          <p:nvPr>
            <p:ph type="body" sz="quarter" idx="70" hasCustomPrompt="1"/>
          </p:nvPr>
        </p:nvSpPr>
        <p:spPr>
          <a:xfrm>
            <a:off x="10478312"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 name="Straight Connector 1">
            <a:extLst>
              <a:ext uri="{FF2B5EF4-FFF2-40B4-BE49-F238E27FC236}">
                <a16:creationId xmlns:a16="http://schemas.microsoft.com/office/drawing/2014/main" id="{8F445834-5147-BDA3-1A05-42FE03F26C3D}"/>
              </a:ext>
            </a:extLst>
          </p:cNvPr>
          <p:cNvCxnSpPr>
            <a:cxnSpLocks/>
          </p:cNvCxnSpPr>
          <p:nvPr userDrawn="1"/>
        </p:nvCxnSpPr>
        <p:spPr>
          <a:xfrm>
            <a:off x="588662" y="2796209"/>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am 2">
            <a:extLst>
              <a:ext uri="{FF2B5EF4-FFF2-40B4-BE49-F238E27FC236}">
                <a16:creationId xmlns:a16="http://schemas.microsoft.com/office/drawing/2014/main" id="{10A26582-C8F8-AC4A-9BCE-FF494FA099A6}"/>
              </a:ext>
            </a:extLst>
          </p:cNvPr>
          <p:cNvSpPr>
            <a:spLocks noGrp="1"/>
          </p:cNvSpPr>
          <p:nvPr>
            <p:ph type="body" sz="quarter" idx="42" hasCustomPrompt="1"/>
          </p:nvPr>
        </p:nvSpPr>
        <p:spPr>
          <a:xfrm>
            <a:off x="584200" y="3276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2</a:t>
            </a:r>
          </a:p>
        </p:txBody>
      </p:sp>
      <p:sp>
        <p:nvSpPr>
          <p:cNvPr id="29" name="Picture Placeholder 2A" descr="This photo is a 'placeholder' only. Drag or drop your photo here, or click and tap the center to insert a photo.">
            <a:extLst>
              <a:ext uri="{FF2B5EF4-FFF2-40B4-BE49-F238E27FC236}">
                <a16:creationId xmlns:a16="http://schemas.microsoft.com/office/drawing/2014/main" id="{B47D2B24-2319-9A35-2475-DEF9C8C68542}"/>
              </a:ext>
            </a:extLst>
          </p:cNvPr>
          <p:cNvSpPr>
            <a:spLocks noGrp="1" noChangeAspect="1"/>
          </p:cNvSpPr>
          <p:nvPr>
            <p:ph type="pic" sz="quarter" idx="27"/>
          </p:nvPr>
        </p:nvSpPr>
        <p:spPr bwMode="ltGray">
          <a:xfrm>
            <a:off x="2179638"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9" name="Text Placeholder 58">
            <a:extLst>
              <a:ext uri="{FF2B5EF4-FFF2-40B4-BE49-F238E27FC236}">
                <a16:creationId xmlns:a16="http://schemas.microsoft.com/office/drawing/2014/main" id="{FC01ED5E-F101-B2E3-BF92-D7282EDD9294}"/>
              </a:ext>
            </a:extLst>
          </p:cNvPr>
          <p:cNvSpPr>
            <a:spLocks noGrp="1"/>
          </p:cNvSpPr>
          <p:nvPr>
            <p:ph type="body" sz="quarter" idx="47" hasCustomPrompt="1"/>
          </p:nvPr>
        </p:nvSpPr>
        <p:spPr>
          <a:xfrm>
            <a:off x="3193643"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0" name="Text Placeholder 58">
            <a:extLst>
              <a:ext uri="{FF2B5EF4-FFF2-40B4-BE49-F238E27FC236}">
                <a16:creationId xmlns:a16="http://schemas.microsoft.com/office/drawing/2014/main" id="{5EFE1E18-263B-ADE2-5B97-3D3EC83D4FFD}"/>
              </a:ext>
            </a:extLst>
          </p:cNvPr>
          <p:cNvSpPr>
            <a:spLocks noGrp="1"/>
          </p:cNvSpPr>
          <p:nvPr>
            <p:ph type="body" sz="quarter" idx="48" hasCustomPrompt="1"/>
          </p:nvPr>
        </p:nvSpPr>
        <p:spPr>
          <a:xfrm>
            <a:off x="3193643"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3" name="Picture Placeholder 2B" descr="This photo is a 'placeholder' only. Drag or drop your photo here, or click and tap the center to insert a photo.">
            <a:extLst>
              <a:ext uri="{FF2B5EF4-FFF2-40B4-BE49-F238E27FC236}">
                <a16:creationId xmlns:a16="http://schemas.microsoft.com/office/drawing/2014/main" id="{E8083CB6-CCDA-255D-BC5C-0F5D411855D5}"/>
              </a:ext>
            </a:extLst>
          </p:cNvPr>
          <p:cNvSpPr>
            <a:spLocks noGrp="1" noChangeAspect="1"/>
          </p:cNvSpPr>
          <p:nvPr>
            <p:ph type="pic" sz="quarter" idx="31"/>
          </p:nvPr>
        </p:nvSpPr>
        <p:spPr bwMode="ltGray">
          <a:xfrm>
            <a:off x="4609587"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7" name="Text Placeholder 58">
            <a:extLst>
              <a:ext uri="{FF2B5EF4-FFF2-40B4-BE49-F238E27FC236}">
                <a16:creationId xmlns:a16="http://schemas.microsoft.com/office/drawing/2014/main" id="{F2AC0BEF-2B97-6CDB-7C63-7F2758C12D78}"/>
              </a:ext>
            </a:extLst>
          </p:cNvPr>
          <p:cNvSpPr>
            <a:spLocks noGrp="1"/>
          </p:cNvSpPr>
          <p:nvPr>
            <p:ph type="body" sz="quarter" idx="55" hasCustomPrompt="1"/>
          </p:nvPr>
        </p:nvSpPr>
        <p:spPr>
          <a:xfrm>
            <a:off x="5627448"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8" name="Text Placeholder 58">
            <a:extLst>
              <a:ext uri="{FF2B5EF4-FFF2-40B4-BE49-F238E27FC236}">
                <a16:creationId xmlns:a16="http://schemas.microsoft.com/office/drawing/2014/main" id="{74C1C912-D822-B1C0-3368-737311266008}"/>
              </a:ext>
            </a:extLst>
          </p:cNvPr>
          <p:cNvSpPr>
            <a:spLocks noGrp="1"/>
          </p:cNvSpPr>
          <p:nvPr>
            <p:ph type="body" sz="quarter" idx="56" hasCustomPrompt="1"/>
          </p:nvPr>
        </p:nvSpPr>
        <p:spPr>
          <a:xfrm>
            <a:off x="5627448"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7" name="Picture Placeholder 2C" descr="This photo is a 'placeholder' only. Drag or drop your photo here, or click and tap the center to insert a photo.">
            <a:extLst>
              <a:ext uri="{FF2B5EF4-FFF2-40B4-BE49-F238E27FC236}">
                <a16:creationId xmlns:a16="http://schemas.microsoft.com/office/drawing/2014/main" id="{164422E8-3E89-9441-E751-CAFDCD0F198A}"/>
              </a:ext>
            </a:extLst>
          </p:cNvPr>
          <p:cNvSpPr>
            <a:spLocks noGrp="1" noChangeAspect="1"/>
          </p:cNvSpPr>
          <p:nvPr>
            <p:ph type="pic" sz="quarter" idx="35"/>
          </p:nvPr>
        </p:nvSpPr>
        <p:spPr bwMode="ltGray">
          <a:xfrm>
            <a:off x="7049911"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5" name="Text Placeholder 58">
            <a:extLst>
              <a:ext uri="{FF2B5EF4-FFF2-40B4-BE49-F238E27FC236}">
                <a16:creationId xmlns:a16="http://schemas.microsoft.com/office/drawing/2014/main" id="{317C4FB7-C080-AFBA-6406-A20CF0407110}"/>
              </a:ext>
            </a:extLst>
          </p:cNvPr>
          <p:cNvSpPr>
            <a:spLocks noGrp="1"/>
          </p:cNvSpPr>
          <p:nvPr>
            <p:ph type="body" sz="quarter" idx="63" hasCustomPrompt="1"/>
          </p:nvPr>
        </p:nvSpPr>
        <p:spPr>
          <a:xfrm>
            <a:off x="8057744"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6" name="Text Placeholder 58">
            <a:extLst>
              <a:ext uri="{FF2B5EF4-FFF2-40B4-BE49-F238E27FC236}">
                <a16:creationId xmlns:a16="http://schemas.microsoft.com/office/drawing/2014/main" id="{0E6AE450-22D4-A89C-C840-1C35AC4C6789}"/>
              </a:ext>
            </a:extLst>
          </p:cNvPr>
          <p:cNvSpPr>
            <a:spLocks noGrp="1"/>
          </p:cNvSpPr>
          <p:nvPr>
            <p:ph type="body" sz="quarter" idx="64" hasCustomPrompt="1"/>
          </p:nvPr>
        </p:nvSpPr>
        <p:spPr>
          <a:xfrm>
            <a:off x="8057744"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1" name="Picture Placeholder 2D" descr="This photo is a 'placeholder' only. Drag or drop your photo here, or click and tap the center to insert a photo.">
            <a:extLst>
              <a:ext uri="{FF2B5EF4-FFF2-40B4-BE49-F238E27FC236}">
                <a16:creationId xmlns:a16="http://schemas.microsoft.com/office/drawing/2014/main" id="{E418AC83-800E-9972-CCF5-0D24DA9B04AC}"/>
              </a:ext>
            </a:extLst>
          </p:cNvPr>
          <p:cNvSpPr>
            <a:spLocks noGrp="1" noChangeAspect="1"/>
          </p:cNvSpPr>
          <p:nvPr>
            <p:ph type="pic" sz="quarter" idx="39"/>
          </p:nvPr>
        </p:nvSpPr>
        <p:spPr bwMode="ltGray">
          <a:xfrm>
            <a:off x="9485490"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3" name="Text Placeholder 58">
            <a:extLst>
              <a:ext uri="{FF2B5EF4-FFF2-40B4-BE49-F238E27FC236}">
                <a16:creationId xmlns:a16="http://schemas.microsoft.com/office/drawing/2014/main" id="{309D02C3-435E-CDD1-D82F-28B543F1B5A2}"/>
              </a:ext>
            </a:extLst>
          </p:cNvPr>
          <p:cNvSpPr>
            <a:spLocks noGrp="1"/>
          </p:cNvSpPr>
          <p:nvPr>
            <p:ph type="body" sz="quarter" idx="71" hasCustomPrompt="1"/>
          </p:nvPr>
        </p:nvSpPr>
        <p:spPr>
          <a:xfrm>
            <a:off x="10478312"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4" name="Text Placeholder 58">
            <a:extLst>
              <a:ext uri="{FF2B5EF4-FFF2-40B4-BE49-F238E27FC236}">
                <a16:creationId xmlns:a16="http://schemas.microsoft.com/office/drawing/2014/main" id="{D366B6F5-DEC3-1C48-DA3B-4397F337A269}"/>
              </a:ext>
            </a:extLst>
          </p:cNvPr>
          <p:cNvSpPr>
            <a:spLocks noGrp="1"/>
          </p:cNvSpPr>
          <p:nvPr>
            <p:ph type="body" sz="quarter" idx="72" hasCustomPrompt="1"/>
          </p:nvPr>
        </p:nvSpPr>
        <p:spPr>
          <a:xfrm>
            <a:off x="10478312"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4" name="Straight Connector 3">
            <a:extLst>
              <a:ext uri="{FF2B5EF4-FFF2-40B4-BE49-F238E27FC236}">
                <a16:creationId xmlns:a16="http://schemas.microsoft.com/office/drawing/2014/main" id="{9804F51A-1D45-8731-5DAA-2233599509CB}"/>
              </a:ext>
            </a:extLst>
          </p:cNvPr>
          <p:cNvCxnSpPr>
            <a:cxnSpLocks/>
          </p:cNvCxnSpPr>
          <p:nvPr userDrawn="1"/>
        </p:nvCxnSpPr>
        <p:spPr>
          <a:xfrm>
            <a:off x="588662" y="3962400"/>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am 3">
            <a:extLst>
              <a:ext uri="{FF2B5EF4-FFF2-40B4-BE49-F238E27FC236}">
                <a16:creationId xmlns:a16="http://schemas.microsoft.com/office/drawing/2014/main" id="{D3F608B4-ED44-5C07-5EFA-438FB513B7FB}"/>
              </a:ext>
            </a:extLst>
          </p:cNvPr>
          <p:cNvSpPr>
            <a:spLocks noGrp="1"/>
          </p:cNvSpPr>
          <p:nvPr>
            <p:ph type="body" sz="quarter" idx="43" hasCustomPrompt="1"/>
          </p:nvPr>
        </p:nvSpPr>
        <p:spPr>
          <a:xfrm>
            <a:off x="584200" y="4419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3</a:t>
            </a:r>
          </a:p>
        </p:txBody>
      </p:sp>
      <p:sp>
        <p:nvSpPr>
          <p:cNvPr id="28" name="Picture Placeholder 3A" descr="This photo is a 'placeholder' only. Drag or drop your photo here, or click and tap the center to insert a photo.">
            <a:extLst>
              <a:ext uri="{FF2B5EF4-FFF2-40B4-BE49-F238E27FC236}">
                <a16:creationId xmlns:a16="http://schemas.microsoft.com/office/drawing/2014/main" id="{EAECE39A-485D-E6EB-27F0-728F88CA6719}"/>
              </a:ext>
            </a:extLst>
          </p:cNvPr>
          <p:cNvSpPr>
            <a:spLocks noGrp="1" noChangeAspect="1"/>
          </p:cNvSpPr>
          <p:nvPr>
            <p:ph type="pic" sz="quarter" idx="26"/>
          </p:nvPr>
        </p:nvSpPr>
        <p:spPr bwMode="ltGray">
          <a:xfrm>
            <a:off x="2179638"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1" name="Text Placeholder 58">
            <a:extLst>
              <a:ext uri="{FF2B5EF4-FFF2-40B4-BE49-F238E27FC236}">
                <a16:creationId xmlns:a16="http://schemas.microsoft.com/office/drawing/2014/main" id="{3965190B-2799-9D0C-F8DD-6CC5158F1533}"/>
              </a:ext>
            </a:extLst>
          </p:cNvPr>
          <p:cNvSpPr>
            <a:spLocks noGrp="1"/>
          </p:cNvSpPr>
          <p:nvPr>
            <p:ph type="body" sz="quarter" idx="49" hasCustomPrompt="1"/>
          </p:nvPr>
        </p:nvSpPr>
        <p:spPr>
          <a:xfrm>
            <a:off x="3193643"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2" name="Text Placeholder 58">
            <a:extLst>
              <a:ext uri="{FF2B5EF4-FFF2-40B4-BE49-F238E27FC236}">
                <a16:creationId xmlns:a16="http://schemas.microsoft.com/office/drawing/2014/main" id="{736C02F1-87C7-951D-BE5A-0E2EE9F3DC1E}"/>
              </a:ext>
            </a:extLst>
          </p:cNvPr>
          <p:cNvSpPr>
            <a:spLocks noGrp="1"/>
          </p:cNvSpPr>
          <p:nvPr>
            <p:ph type="body" sz="quarter" idx="50" hasCustomPrompt="1"/>
          </p:nvPr>
        </p:nvSpPr>
        <p:spPr>
          <a:xfrm>
            <a:off x="3193643"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2" name="Picture Placeholder 3B" descr="This photo is a 'placeholder' only. Drag or drop your photo here, or click and tap the center to insert a photo.">
            <a:extLst>
              <a:ext uri="{FF2B5EF4-FFF2-40B4-BE49-F238E27FC236}">
                <a16:creationId xmlns:a16="http://schemas.microsoft.com/office/drawing/2014/main" id="{8BF4AC3C-2414-C0C9-D30B-1883D8FF07F9}"/>
              </a:ext>
            </a:extLst>
          </p:cNvPr>
          <p:cNvSpPr>
            <a:spLocks noGrp="1" noChangeAspect="1"/>
          </p:cNvSpPr>
          <p:nvPr>
            <p:ph type="pic" sz="quarter" idx="30"/>
          </p:nvPr>
        </p:nvSpPr>
        <p:spPr bwMode="ltGray">
          <a:xfrm>
            <a:off x="4609587"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9" name="Text Placeholder 58">
            <a:extLst>
              <a:ext uri="{FF2B5EF4-FFF2-40B4-BE49-F238E27FC236}">
                <a16:creationId xmlns:a16="http://schemas.microsoft.com/office/drawing/2014/main" id="{EF622325-4A31-0D34-F692-292C7A27B194}"/>
              </a:ext>
            </a:extLst>
          </p:cNvPr>
          <p:cNvSpPr>
            <a:spLocks noGrp="1"/>
          </p:cNvSpPr>
          <p:nvPr>
            <p:ph type="body" sz="quarter" idx="57" hasCustomPrompt="1"/>
          </p:nvPr>
        </p:nvSpPr>
        <p:spPr>
          <a:xfrm>
            <a:off x="5627448"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0" name="Text Placeholder 58">
            <a:extLst>
              <a:ext uri="{FF2B5EF4-FFF2-40B4-BE49-F238E27FC236}">
                <a16:creationId xmlns:a16="http://schemas.microsoft.com/office/drawing/2014/main" id="{4EA6AF6F-230F-CCBA-01CB-9F97E4A80419}"/>
              </a:ext>
            </a:extLst>
          </p:cNvPr>
          <p:cNvSpPr>
            <a:spLocks noGrp="1"/>
          </p:cNvSpPr>
          <p:nvPr>
            <p:ph type="body" sz="quarter" idx="58" hasCustomPrompt="1"/>
          </p:nvPr>
        </p:nvSpPr>
        <p:spPr>
          <a:xfrm>
            <a:off x="5627448"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6" name="Picture Placeholder 3C" descr="This photo is a 'placeholder' only. Drag or drop your photo here, or click and tap the center to insert a photo.">
            <a:extLst>
              <a:ext uri="{FF2B5EF4-FFF2-40B4-BE49-F238E27FC236}">
                <a16:creationId xmlns:a16="http://schemas.microsoft.com/office/drawing/2014/main" id="{A1EE5FC3-9D08-4309-3E1C-5300AC037DC4}"/>
              </a:ext>
            </a:extLst>
          </p:cNvPr>
          <p:cNvSpPr>
            <a:spLocks noGrp="1" noChangeAspect="1"/>
          </p:cNvSpPr>
          <p:nvPr>
            <p:ph type="pic" sz="quarter" idx="34"/>
          </p:nvPr>
        </p:nvSpPr>
        <p:spPr bwMode="ltGray">
          <a:xfrm>
            <a:off x="7049911"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7" name="Text Placeholder 58">
            <a:extLst>
              <a:ext uri="{FF2B5EF4-FFF2-40B4-BE49-F238E27FC236}">
                <a16:creationId xmlns:a16="http://schemas.microsoft.com/office/drawing/2014/main" id="{8F8EB56C-34C6-E5E1-1972-A071C8CB2ACF}"/>
              </a:ext>
            </a:extLst>
          </p:cNvPr>
          <p:cNvSpPr>
            <a:spLocks noGrp="1"/>
          </p:cNvSpPr>
          <p:nvPr>
            <p:ph type="body" sz="quarter" idx="65" hasCustomPrompt="1"/>
          </p:nvPr>
        </p:nvSpPr>
        <p:spPr>
          <a:xfrm>
            <a:off x="8057744"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8" name="Text Placeholder 58">
            <a:extLst>
              <a:ext uri="{FF2B5EF4-FFF2-40B4-BE49-F238E27FC236}">
                <a16:creationId xmlns:a16="http://schemas.microsoft.com/office/drawing/2014/main" id="{6070585B-81AF-32BA-0813-522DCAEFA40E}"/>
              </a:ext>
            </a:extLst>
          </p:cNvPr>
          <p:cNvSpPr>
            <a:spLocks noGrp="1"/>
          </p:cNvSpPr>
          <p:nvPr>
            <p:ph type="body" sz="quarter" idx="66" hasCustomPrompt="1"/>
          </p:nvPr>
        </p:nvSpPr>
        <p:spPr>
          <a:xfrm>
            <a:off x="8057744"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0" name="Picture Placeholder 3D" descr="This photo is a 'placeholder' only. Drag or drop your photo here, or click and tap the center to insert a photo.">
            <a:extLst>
              <a:ext uri="{FF2B5EF4-FFF2-40B4-BE49-F238E27FC236}">
                <a16:creationId xmlns:a16="http://schemas.microsoft.com/office/drawing/2014/main" id="{48D92F43-C340-0BDC-CD08-A5A2D0AFAA5A}"/>
              </a:ext>
            </a:extLst>
          </p:cNvPr>
          <p:cNvSpPr>
            <a:spLocks noGrp="1" noChangeAspect="1"/>
          </p:cNvSpPr>
          <p:nvPr>
            <p:ph type="pic" sz="quarter" idx="38"/>
          </p:nvPr>
        </p:nvSpPr>
        <p:spPr bwMode="ltGray">
          <a:xfrm>
            <a:off x="9485490"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5" name="Text Placeholder 58">
            <a:extLst>
              <a:ext uri="{FF2B5EF4-FFF2-40B4-BE49-F238E27FC236}">
                <a16:creationId xmlns:a16="http://schemas.microsoft.com/office/drawing/2014/main" id="{89E6A037-24C1-CAC2-A398-476119D3F25D}"/>
              </a:ext>
            </a:extLst>
          </p:cNvPr>
          <p:cNvSpPr>
            <a:spLocks noGrp="1"/>
          </p:cNvSpPr>
          <p:nvPr>
            <p:ph type="body" sz="quarter" idx="73" hasCustomPrompt="1"/>
          </p:nvPr>
        </p:nvSpPr>
        <p:spPr>
          <a:xfrm>
            <a:off x="10478312"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6" name="Text Placeholder 58">
            <a:extLst>
              <a:ext uri="{FF2B5EF4-FFF2-40B4-BE49-F238E27FC236}">
                <a16:creationId xmlns:a16="http://schemas.microsoft.com/office/drawing/2014/main" id="{876F2CA6-31AD-FFE7-FC90-15148A097830}"/>
              </a:ext>
            </a:extLst>
          </p:cNvPr>
          <p:cNvSpPr>
            <a:spLocks noGrp="1"/>
          </p:cNvSpPr>
          <p:nvPr>
            <p:ph type="body" sz="quarter" idx="74" hasCustomPrompt="1"/>
          </p:nvPr>
        </p:nvSpPr>
        <p:spPr>
          <a:xfrm>
            <a:off x="10478312"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6" name="Straight Connector 25">
            <a:extLst>
              <a:ext uri="{FF2B5EF4-FFF2-40B4-BE49-F238E27FC236}">
                <a16:creationId xmlns:a16="http://schemas.microsoft.com/office/drawing/2014/main" id="{372DE300-AF33-9F86-1E59-5008DFACF2FD}"/>
              </a:ext>
            </a:extLst>
          </p:cNvPr>
          <p:cNvCxnSpPr>
            <a:cxnSpLocks/>
          </p:cNvCxnSpPr>
          <p:nvPr userDrawn="1"/>
        </p:nvCxnSpPr>
        <p:spPr>
          <a:xfrm>
            <a:off x="588662" y="5128591"/>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am 4">
            <a:extLst>
              <a:ext uri="{FF2B5EF4-FFF2-40B4-BE49-F238E27FC236}">
                <a16:creationId xmlns:a16="http://schemas.microsoft.com/office/drawing/2014/main" id="{B1818782-B436-6129-67F3-553E6ADB8AE1}"/>
              </a:ext>
            </a:extLst>
          </p:cNvPr>
          <p:cNvSpPr>
            <a:spLocks noGrp="1"/>
          </p:cNvSpPr>
          <p:nvPr>
            <p:ph type="body" sz="quarter" idx="44" hasCustomPrompt="1"/>
          </p:nvPr>
        </p:nvSpPr>
        <p:spPr>
          <a:xfrm>
            <a:off x="569912" y="561975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4</a:t>
            </a:r>
          </a:p>
        </p:txBody>
      </p:sp>
      <p:sp>
        <p:nvSpPr>
          <p:cNvPr id="27" name="Picture Placeholder 4A" descr="This photo is a 'placeholder' only. Drag or drop your photo here, or click and tap the center to insert a photo.">
            <a:extLst>
              <a:ext uri="{FF2B5EF4-FFF2-40B4-BE49-F238E27FC236}">
                <a16:creationId xmlns:a16="http://schemas.microsoft.com/office/drawing/2014/main" id="{09D5AA92-B282-C1B4-798D-F0C0CE32DFED}"/>
              </a:ext>
            </a:extLst>
          </p:cNvPr>
          <p:cNvSpPr>
            <a:spLocks noGrp="1" noChangeAspect="1"/>
          </p:cNvSpPr>
          <p:nvPr>
            <p:ph type="pic" sz="quarter" idx="25"/>
          </p:nvPr>
        </p:nvSpPr>
        <p:spPr bwMode="ltGray">
          <a:xfrm>
            <a:off x="2179638"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3" name="Text Placeholder 58">
            <a:extLst>
              <a:ext uri="{FF2B5EF4-FFF2-40B4-BE49-F238E27FC236}">
                <a16:creationId xmlns:a16="http://schemas.microsoft.com/office/drawing/2014/main" id="{185A2984-DFE0-DB13-1B58-814E78BACB59}"/>
              </a:ext>
            </a:extLst>
          </p:cNvPr>
          <p:cNvSpPr>
            <a:spLocks noGrp="1"/>
          </p:cNvSpPr>
          <p:nvPr>
            <p:ph type="body" sz="quarter" idx="51" hasCustomPrompt="1"/>
          </p:nvPr>
        </p:nvSpPr>
        <p:spPr>
          <a:xfrm>
            <a:off x="3193643"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4" name="Text Placeholder 58">
            <a:extLst>
              <a:ext uri="{FF2B5EF4-FFF2-40B4-BE49-F238E27FC236}">
                <a16:creationId xmlns:a16="http://schemas.microsoft.com/office/drawing/2014/main" id="{8B90DB1C-DC86-BEED-6297-979686631FEC}"/>
              </a:ext>
            </a:extLst>
          </p:cNvPr>
          <p:cNvSpPr>
            <a:spLocks noGrp="1"/>
          </p:cNvSpPr>
          <p:nvPr>
            <p:ph type="body" sz="quarter" idx="52" hasCustomPrompt="1"/>
          </p:nvPr>
        </p:nvSpPr>
        <p:spPr>
          <a:xfrm>
            <a:off x="3193643"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Picture Placeholder 4B" descr="This photo is a 'placeholder' only. Drag or drop your photo here, or click and tap the center to insert a photo.">
            <a:extLst>
              <a:ext uri="{FF2B5EF4-FFF2-40B4-BE49-F238E27FC236}">
                <a16:creationId xmlns:a16="http://schemas.microsoft.com/office/drawing/2014/main" id="{1AACDD71-3F9F-FF96-80B7-B16ACB3DBDA0}"/>
              </a:ext>
            </a:extLst>
          </p:cNvPr>
          <p:cNvSpPr>
            <a:spLocks noGrp="1" noChangeAspect="1"/>
          </p:cNvSpPr>
          <p:nvPr>
            <p:ph type="pic" sz="quarter" idx="29"/>
          </p:nvPr>
        </p:nvSpPr>
        <p:spPr bwMode="ltGray">
          <a:xfrm>
            <a:off x="4609587"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1" name="Text Placeholder 58">
            <a:extLst>
              <a:ext uri="{FF2B5EF4-FFF2-40B4-BE49-F238E27FC236}">
                <a16:creationId xmlns:a16="http://schemas.microsoft.com/office/drawing/2014/main" id="{2B9A6BDF-B22A-1D52-4406-C9B2C30D5BE2}"/>
              </a:ext>
            </a:extLst>
          </p:cNvPr>
          <p:cNvSpPr>
            <a:spLocks noGrp="1"/>
          </p:cNvSpPr>
          <p:nvPr>
            <p:ph type="body" sz="quarter" idx="59" hasCustomPrompt="1"/>
          </p:nvPr>
        </p:nvSpPr>
        <p:spPr>
          <a:xfrm>
            <a:off x="5627448"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2" name="Text Placeholder 58">
            <a:extLst>
              <a:ext uri="{FF2B5EF4-FFF2-40B4-BE49-F238E27FC236}">
                <a16:creationId xmlns:a16="http://schemas.microsoft.com/office/drawing/2014/main" id="{798F9B24-6D32-FEF4-B4F7-221FA0383648}"/>
              </a:ext>
            </a:extLst>
          </p:cNvPr>
          <p:cNvSpPr>
            <a:spLocks noGrp="1"/>
          </p:cNvSpPr>
          <p:nvPr>
            <p:ph type="body" sz="quarter" idx="60" hasCustomPrompt="1"/>
          </p:nvPr>
        </p:nvSpPr>
        <p:spPr>
          <a:xfrm>
            <a:off x="5627448"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5" name="Picture Placeholder 4C" descr="This photo is a 'placeholder' only. Drag or drop your photo here, or click and tap the center to insert a photo.">
            <a:extLst>
              <a:ext uri="{FF2B5EF4-FFF2-40B4-BE49-F238E27FC236}">
                <a16:creationId xmlns:a16="http://schemas.microsoft.com/office/drawing/2014/main" id="{217FFE89-17B7-1648-33A1-D7100A36CE96}"/>
              </a:ext>
            </a:extLst>
          </p:cNvPr>
          <p:cNvSpPr>
            <a:spLocks noGrp="1" noChangeAspect="1"/>
          </p:cNvSpPr>
          <p:nvPr>
            <p:ph type="pic" sz="quarter" idx="33"/>
          </p:nvPr>
        </p:nvSpPr>
        <p:spPr bwMode="ltGray">
          <a:xfrm>
            <a:off x="7049911"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9" name="Text Placeholder 58">
            <a:extLst>
              <a:ext uri="{FF2B5EF4-FFF2-40B4-BE49-F238E27FC236}">
                <a16:creationId xmlns:a16="http://schemas.microsoft.com/office/drawing/2014/main" id="{4E67998A-56F2-636C-2397-FD35A6BAED5C}"/>
              </a:ext>
            </a:extLst>
          </p:cNvPr>
          <p:cNvSpPr>
            <a:spLocks noGrp="1"/>
          </p:cNvSpPr>
          <p:nvPr>
            <p:ph type="body" sz="quarter" idx="67" hasCustomPrompt="1"/>
          </p:nvPr>
        </p:nvSpPr>
        <p:spPr>
          <a:xfrm>
            <a:off x="8057744"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0" name="Text Placeholder 58">
            <a:extLst>
              <a:ext uri="{FF2B5EF4-FFF2-40B4-BE49-F238E27FC236}">
                <a16:creationId xmlns:a16="http://schemas.microsoft.com/office/drawing/2014/main" id="{98A4D675-E7C5-C94A-F613-39AE772372B3}"/>
              </a:ext>
            </a:extLst>
          </p:cNvPr>
          <p:cNvSpPr>
            <a:spLocks noGrp="1"/>
          </p:cNvSpPr>
          <p:nvPr>
            <p:ph type="body" sz="quarter" idx="68" hasCustomPrompt="1"/>
          </p:nvPr>
        </p:nvSpPr>
        <p:spPr>
          <a:xfrm>
            <a:off x="8057744"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9" name="Picture Placeholder 4D" descr="This photo is a 'placeholder' only. Drag or drop your photo here, or click and tap the center to insert a photo.">
            <a:extLst>
              <a:ext uri="{FF2B5EF4-FFF2-40B4-BE49-F238E27FC236}">
                <a16:creationId xmlns:a16="http://schemas.microsoft.com/office/drawing/2014/main" id="{BB3E99EB-92F7-AFDA-6F2F-8D5C275EECBF}"/>
              </a:ext>
            </a:extLst>
          </p:cNvPr>
          <p:cNvSpPr>
            <a:spLocks noGrp="1" noChangeAspect="1"/>
          </p:cNvSpPr>
          <p:nvPr>
            <p:ph type="pic" sz="quarter" idx="37"/>
          </p:nvPr>
        </p:nvSpPr>
        <p:spPr bwMode="ltGray">
          <a:xfrm>
            <a:off x="9485490"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7" name="Text Placeholder 58">
            <a:extLst>
              <a:ext uri="{FF2B5EF4-FFF2-40B4-BE49-F238E27FC236}">
                <a16:creationId xmlns:a16="http://schemas.microsoft.com/office/drawing/2014/main" id="{794D0FFB-0845-0A62-2ABA-9D32A8F6A11F}"/>
              </a:ext>
            </a:extLst>
          </p:cNvPr>
          <p:cNvSpPr>
            <a:spLocks noGrp="1"/>
          </p:cNvSpPr>
          <p:nvPr>
            <p:ph type="body" sz="quarter" idx="75" hasCustomPrompt="1"/>
          </p:nvPr>
        </p:nvSpPr>
        <p:spPr>
          <a:xfrm>
            <a:off x="10478312"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8" name="Text Placeholder 58">
            <a:extLst>
              <a:ext uri="{FF2B5EF4-FFF2-40B4-BE49-F238E27FC236}">
                <a16:creationId xmlns:a16="http://schemas.microsoft.com/office/drawing/2014/main" id="{EA2979B5-9049-F13E-01F6-96D99CFF4F5E}"/>
              </a:ext>
            </a:extLst>
          </p:cNvPr>
          <p:cNvSpPr>
            <a:spLocks noGrp="1"/>
          </p:cNvSpPr>
          <p:nvPr>
            <p:ph type="body" sz="quarter" idx="76" hasCustomPrompt="1"/>
          </p:nvPr>
        </p:nvSpPr>
        <p:spPr>
          <a:xfrm>
            <a:off x="10478312"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Tree>
    <p:extLst>
      <p:ext uri="{BB962C8B-B14F-4D97-AF65-F5344CB8AC3E}">
        <p14:creationId xmlns:p14="http://schemas.microsoft.com/office/powerpoint/2010/main" val="238701862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_Gradient_Dark Purple">
    <p:bg>
      <p:bgPr>
        <a:solidFill>
          <a:schemeClr val="bg2"/>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with medium confidence">
            <a:extLst>
              <a:ext uri="{FF2B5EF4-FFF2-40B4-BE49-F238E27FC236}">
                <a16:creationId xmlns:a16="http://schemas.microsoft.com/office/drawing/2014/main" id="{927425DA-3229-4755-8ECB-6BBAF1B326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213400DE-577A-F22E-6D22-067D750FD52F}"/>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1E3568E9-EDDA-BA98-E968-A291C84577F0}"/>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30563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_Illustration_Soft focus">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B2FCDC-1864-6C1C-3C44-C6412B97D9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13419986-4044-B473-D837-12B9FB4AFBF0}"/>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98B178F9-93DD-7447-DB0C-4B190F656E74}"/>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81075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_Illustration_Waves">
    <p:bg>
      <p:bgPr>
        <a:solidFill>
          <a:schemeClr val="bg2"/>
        </a:solidFill>
        <a:effectLst/>
      </p:bgPr>
    </p:bg>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EE31C3A2-2502-5962-D44F-4F0B7DDDCF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62FAB6A0-A122-2BE0-9BE0-DFE55F64D3F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04269215-93A5-E2C5-B078-A2A3BC42315D}"/>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64473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_Photo_1/2 page">
    <p:bg>
      <p:bgPr>
        <a:solidFill>
          <a:schemeClr val="bg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B4AE7C7-69AD-F100-6AAD-66E2394A14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2" name="MS logo white - EMF">
            <a:extLst>
              <a:ext uri="{FF2B5EF4-FFF2-40B4-BE49-F238E27FC236}">
                <a16:creationId xmlns:a16="http://schemas.microsoft.com/office/drawing/2014/main" id="{29AA0694-93B3-A723-F9C9-53E401C8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216"/>
            <a:ext cx="1366245" cy="292608"/>
          </a:xfrm>
          <a:prstGeom prst="rect">
            <a:avLst/>
          </a:prstGeom>
        </p:spPr>
      </p:pic>
      <p:sp>
        <p:nvSpPr>
          <p:cNvPr id="11" name="Title 1">
            <a:extLst>
              <a:ext uri="{FF2B5EF4-FFF2-40B4-BE49-F238E27FC236}">
                <a16:creationId xmlns:a16="http://schemas.microsoft.com/office/drawing/2014/main" id="{C55AB98C-9F9F-D3B0-10A0-17DCB64F33D6}"/>
              </a:ext>
            </a:extLst>
          </p:cNvPr>
          <p:cNvSpPr>
            <a:spLocks noGrp="1"/>
          </p:cNvSpPr>
          <p:nvPr>
            <p:ph type="title" hasCustomPrompt="1"/>
          </p:nvPr>
        </p:nvSpPr>
        <p:spPr bwMode="white">
          <a:xfrm>
            <a:off x="569912" y="2769057"/>
            <a:ext cx="5068887"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presentation title </a:t>
            </a:r>
          </a:p>
        </p:txBody>
      </p:sp>
      <p:sp>
        <p:nvSpPr>
          <p:cNvPr id="5" name="Text Placeholder 4">
            <a:extLst>
              <a:ext uri="{FF2B5EF4-FFF2-40B4-BE49-F238E27FC236}">
                <a16:creationId xmlns:a16="http://schemas.microsoft.com/office/drawing/2014/main" id="{5482F14D-1CBB-8E3B-8D2E-9B5EA00C5571}"/>
              </a:ext>
            </a:extLst>
          </p:cNvPr>
          <p:cNvSpPr>
            <a:spLocks noGrp="1"/>
          </p:cNvSpPr>
          <p:nvPr>
            <p:ph type="body" sz="quarter" idx="12" hasCustomPrompt="1"/>
          </p:nvPr>
        </p:nvSpPr>
        <p:spPr bwMode="white">
          <a:xfrm>
            <a:off x="582043" y="4215827"/>
            <a:ext cx="5056757"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A3E5ACEC-04CC-D20B-D4D4-AF1B70D010C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83F18C0F-35B3-00B9-E1FB-83D07536BB0A}"/>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51AAB13A-1E1B-E45F-BD10-BCD660802657}"/>
              </a:ext>
            </a:extLst>
          </p:cNvPr>
          <p:cNvSpPr>
            <a:spLocks noGrp="1"/>
          </p:cNvSpPr>
          <p:nvPr>
            <p:ph type="pic" sz="quarter" idx="15" hasCustomPrompt="1"/>
          </p:nvPr>
        </p:nvSpPr>
        <p:spPr bwMode="ltGray">
          <a:xfrm>
            <a:off x="6096000" y="0"/>
            <a:ext cx="6096000"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6341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guide id="3"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_Photo_1/3 page">
    <p:bg>
      <p:bgPr>
        <a:solidFill>
          <a:schemeClr val="bg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06F4419-64A5-9020-22F2-344FC7FAF1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2" name="MS logo white - EMF">
            <a:extLst>
              <a:ext uri="{FF2B5EF4-FFF2-40B4-BE49-F238E27FC236}">
                <a16:creationId xmlns:a16="http://schemas.microsoft.com/office/drawing/2014/main" id="{29AA0694-93B3-A723-F9C9-53E401C8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216"/>
            <a:ext cx="1366245" cy="292608"/>
          </a:xfrm>
          <a:prstGeom prst="rect">
            <a:avLst/>
          </a:prstGeom>
        </p:spPr>
      </p:pic>
      <p:sp>
        <p:nvSpPr>
          <p:cNvPr id="8" name="Title 1">
            <a:extLst>
              <a:ext uri="{FF2B5EF4-FFF2-40B4-BE49-F238E27FC236}">
                <a16:creationId xmlns:a16="http://schemas.microsoft.com/office/drawing/2014/main" id="{A6B1FCBB-06B7-64C6-F117-5E63670DFFA7}"/>
              </a:ext>
            </a:extLst>
          </p:cNvPr>
          <p:cNvSpPr>
            <a:spLocks noGrp="1"/>
          </p:cNvSpPr>
          <p:nvPr>
            <p:ph type="title" hasCustomPrompt="1"/>
          </p:nvPr>
        </p:nvSpPr>
        <p:spPr>
          <a:xfrm>
            <a:off x="569911" y="2769057"/>
            <a:ext cx="6949440" cy="1231106"/>
          </a:xfrm>
          <a:noFill/>
        </p:spPr>
        <p:txBody>
          <a:bodyPr wrap="square" lIns="0" tIns="0" rIns="0" bIns="0" anchor="b" anchorCtr="0">
            <a:spAutoFit/>
          </a:bodyPr>
          <a:lstStyle>
            <a:lvl1pPr>
              <a:defRPr sz="4000" b="0" i="0" spc="-50" baseline="0">
                <a:solidFill>
                  <a:srgbClr val="FFFFFF"/>
                </a:solidFill>
                <a:latin typeface="+mn-lt"/>
                <a:cs typeface="Segoe UI" panose="020B0502040204020203" pitchFamily="34" charset="0"/>
              </a:defRPr>
            </a:lvl1pPr>
          </a:lstStyle>
          <a:p>
            <a:r>
              <a:rPr lang="en-US"/>
              <a:t>Event name or </a:t>
            </a:r>
            <a:br>
              <a:rPr lang="en-US"/>
            </a:br>
            <a:r>
              <a:rPr lang="en-US"/>
              <a:t>presentation title </a:t>
            </a:r>
          </a:p>
        </p:txBody>
      </p:sp>
      <p:sp>
        <p:nvSpPr>
          <p:cNvPr id="10" name="Text Placeholder 4">
            <a:extLst>
              <a:ext uri="{FF2B5EF4-FFF2-40B4-BE49-F238E27FC236}">
                <a16:creationId xmlns:a16="http://schemas.microsoft.com/office/drawing/2014/main" id="{469CED02-2B46-444B-3830-0E40E15910FF}"/>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rgbClr val="FFFFFF"/>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EAFE125C-F2D8-2A18-58C3-194C3E321220}"/>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6" name="Text Placeholder 4">
            <a:extLst>
              <a:ext uri="{FF2B5EF4-FFF2-40B4-BE49-F238E27FC236}">
                <a16:creationId xmlns:a16="http://schemas.microsoft.com/office/drawing/2014/main" id="{1C67AC21-30F5-48B7-086F-79D1E4E11293}"/>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A0521F0C-988A-EA48-770E-C78EECC5B1B7}"/>
              </a:ext>
            </a:extLst>
          </p:cNvPr>
          <p:cNvSpPr>
            <a:spLocks noGrp="1"/>
          </p:cNvSpPr>
          <p:nvPr>
            <p:ph type="pic" sz="quarter" idx="15" hasCustomPrompt="1"/>
          </p:nvPr>
        </p:nvSpPr>
        <p:spPr bwMode="ltGray">
          <a:xfrm>
            <a:off x="8077200" y="0"/>
            <a:ext cx="4114800" cy="6858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8457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guide id="3" pos="5075">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_Photo_Full page_1">
    <p:bg>
      <p:bgPr>
        <a:solidFill>
          <a:schemeClr val="bg2"/>
        </a:solidFill>
        <a:effectLst/>
      </p:bgPr>
    </p:bg>
    <p:spTree>
      <p:nvGrpSpPr>
        <p:cNvPr id="1" name=""/>
        <p:cNvGrpSpPr/>
        <p:nvPr/>
      </p:nvGrpSpPr>
      <p:grpSpPr>
        <a:xfrm>
          <a:off x="0" y="0"/>
          <a:ext cx="0" cy="0"/>
          <a:chOff x="0" y="0"/>
          <a:chExt cx="0" cy="0"/>
        </a:xfrm>
      </p:grpSpPr>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06286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_Photo_Full page_2">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1C74A79-BBEB-1C63-D4EF-38F00672DA48}"/>
              </a:ext>
            </a:extLst>
          </p:cNvPr>
          <p:cNvGrpSpPr/>
          <p:nvPr userDrawn="1"/>
        </p:nvGrpSpPr>
        <p:grpSpPr>
          <a:xfrm>
            <a:off x="-1" y="-1"/>
            <a:ext cx="12192001" cy="6858001"/>
            <a:chOff x="-1" y="-1"/>
            <a:chExt cx="12192001" cy="6858001"/>
          </a:xfrm>
        </p:grpSpPr>
        <p:pic>
          <p:nvPicPr>
            <p:cNvPr id="11" name="Picture 10" descr="A picture containing building&#10;&#10;Description automatically generated">
              <a:extLst>
                <a:ext uri="{FF2B5EF4-FFF2-40B4-BE49-F238E27FC236}">
                  <a16:creationId xmlns:a16="http://schemas.microsoft.com/office/drawing/2014/main" id="{313AFE2B-239D-9AC7-8FB0-8C96026D039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12" name="Rectangle 11">
              <a:extLst>
                <a:ext uri="{FF2B5EF4-FFF2-40B4-BE49-F238E27FC236}">
                  <a16:creationId xmlns:a16="http://schemas.microsoft.com/office/drawing/2014/main" id="{A389BF22-929B-2908-E860-A934A7695603}"/>
                </a:ext>
              </a:extLst>
            </p:cNvPr>
            <p:cNvSpPr/>
            <p:nvPr/>
          </p:nvSpPr>
          <p:spPr bwMode="auto">
            <a:xfrm>
              <a:off x="0" y="0"/>
              <a:ext cx="8149389" cy="6858000"/>
            </a:xfrm>
            <a:prstGeom prst="rect">
              <a:avLst/>
            </a:prstGeom>
            <a:gradFill>
              <a:gsLst>
                <a:gs pos="0">
                  <a:schemeClr val="bg1">
                    <a:alpha val="76249"/>
                  </a:schemeClr>
                </a:gs>
                <a:gs pos="100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
        <p:nvSpPr>
          <p:cNvPr id="13" name="TextBox 12">
            <a:extLst>
              <a:ext uri="{FF2B5EF4-FFF2-40B4-BE49-F238E27FC236}">
                <a16:creationId xmlns:a16="http://schemas.microsoft.com/office/drawing/2014/main" id="{FC33FD83-0CA7-3551-4539-8F751FBF29ED}"/>
              </a:ext>
            </a:extLst>
          </p:cNvPr>
          <p:cNvSpPr txBox="1"/>
          <p:nvPr userDrawn="1"/>
        </p:nvSpPr>
        <p:spPr>
          <a:xfrm>
            <a:off x="2342147" y="7940842"/>
            <a:ext cx="65" cy="276999"/>
          </a:xfrm>
          <a:prstGeom prst="rect">
            <a:avLst/>
          </a:prstGeom>
          <a:noFill/>
        </p:spPr>
        <p:txBody>
          <a:bodyPr wrap="none" lIns="0" tIns="0" rIns="0" bIns="0" rtlCol="0">
            <a:spAutoFit/>
          </a:bodyPr>
          <a:lstStyle/>
          <a:p>
            <a:pPr algn="l"/>
            <a:endParaRPr lang="en-US" sz="1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94105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_Gradient_Dark Blue">
    <p:bg>
      <p:bgPr>
        <a:solidFill>
          <a:schemeClr val="bg2"/>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C9D6987-B7F5-0C98-A76B-1F2B3C15A8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924"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74543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_Gradient_Dark Purple">
    <p:bg>
      <p:bgPr>
        <a:solidFill>
          <a:schemeClr val="bg2"/>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8D1FFD6F-3D0E-B46F-1914-A3183A1C18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25215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_Gradient_Dark Blue_with Image">
    <p:bg>
      <p:bgPr>
        <a:solidFill>
          <a:schemeClr val="bg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4E4D2C8-20BC-7E5D-0A90-5DB478BDE6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2" name="Title 1">
            <a:extLst>
              <a:ext uri="{FF2B5EF4-FFF2-40B4-BE49-F238E27FC236}">
                <a16:creationId xmlns:a16="http://schemas.microsoft.com/office/drawing/2014/main" id="{51B65EEA-77F3-C0F5-3483-CA4C24A82D88}"/>
              </a:ext>
            </a:extLst>
          </p:cNvPr>
          <p:cNvSpPr>
            <a:spLocks noGrp="1"/>
          </p:cNvSpPr>
          <p:nvPr>
            <p:ph type="title" hasCustomPrompt="1"/>
          </p:nvPr>
        </p:nvSpPr>
        <p:spPr bwMode="white">
          <a:xfrm>
            <a:off x="569911" y="3387502"/>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C203CD3A-B97F-B099-C6BA-D7F8AE1152F5}"/>
              </a:ext>
            </a:extLst>
          </p:cNvPr>
          <p:cNvSpPr>
            <a:spLocks noGrp="1"/>
          </p:cNvSpPr>
          <p:nvPr>
            <p:ph type="body" sz="quarter" idx="12" hasCustomPrompt="1"/>
          </p:nvPr>
        </p:nvSpPr>
        <p:spPr bwMode="white">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5205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chemeClr val="bg2"/>
        </a:solidFill>
        <a:effectLst/>
      </p:bgPr>
    </p:bg>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9654F913-8C73-8154-339B-5F55F59D6479}"/>
              </a:ext>
            </a:extLst>
          </p:cNvPr>
          <p:cNvSpPr>
            <a:spLocks noGrp="1"/>
          </p:cNvSpPr>
          <p:nvPr>
            <p:ph type="title" hasCustomPrompt="1"/>
          </p:nvPr>
        </p:nvSpPr>
        <p:spPr>
          <a:xfrm>
            <a:off x="525081" y="2448062"/>
            <a:ext cx="10430257" cy="1015663"/>
          </a:xfrm>
        </p:spPr>
        <p:txBody>
          <a:bodyPr anchor="b" anchorCtr="0"/>
          <a:lstStyle>
            <a:lvl1pPr>
              <a:defRPr sz="6600" spc="-100" baseline="0">
                <a:solidFill>
                  <a:schemeClr val="tx1"/>
                </a:solidFill>
                <a:latin typeface="+mn-lt"/>
              </a:defRPr>
            </a:lvl1pPr>
          </a:lstStyle>
          <a:p>
            <a:r>
              <a:rPr lang="en-US"/>
              <a:t>Big headline</a:t>
            </a:r>
          </a:p>
        </p:txBody>
      </p:sp>
      <p:sp>
        <p:nvSpPr>
          <p:cNvPr id="12" name="Text Placeholder 3">
            <a:extLst>
              <a:ext uri="{FF2B5EF4-FFF2-40B4-BE49-F238E27FC236}">
                <a16:creationId xmlns:a16="http://schemas.microsoft.com/office/drawing/2014/main" id="{1AD7AFE0-BCF1-36FF-7EA7-BCB9808983BD}"/>
              </a:ext>
            </a:extLst>
          </p:cNvPr>
          <p:cNvSpPr>
            <a:spLocks noGrp="1"/>
          </p:cNvSpPr>
          <p:nvPr>
            <p:ph type="body" sz="quarter" idx="15"/>
          </p:nvPr>
        </p:nvSpPr>
        <p:spPr>
          <a:xfrm>
            <a:off x="58638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1290F352-B453-F362-EDD0-00B6F4E63D12}"/>
              </a:ext>
            </a:extLst>
          </p:cNvPr>
          <p:cNvSpPr>
            <a:spLocks noGrp="1"/>
          </p:cNvSpPr>
          <p:nvPr>
            <p:ph type="body" sz="quarter" idx="16"/>
          </p:nvPr>
        </p:nvSpPr>
        <p:spPr>
          <a:xfrm>
            <a:off x="624640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25930828"/>
      </p:ext>
    </p:extLst>
  </p:cSld>
  <p:clrMapOvr>
    <a:masterClrMapping/>
  </p:clrMapOvr>
  <p:transition>
    <p:fade/>
  </p:transition>
  <p:extLst>
    <p:ext uri="{DCECCB84-F9BA-43D5-87BE-67443E8EF086}">
      <p15:sldGuideLst xmlns:p15="http://schemas.microsoft.com/office/powerpoint/2012/main">
        <p15:guide id="2" pos="7680">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_Gradient_Dark Purple_with Image">
    <p:bg>
      <p:bgPr>
        <a:solidFill>
          <a:schemeClr val="bg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0A086935-3714-39D1-32AE-80326770EE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2" name="Title 1">
            <a:extLst>
              <a:ext uri="{FF2B5EF4-FFF2-40B4-BE49-F238E27FC236}">
                <a16:creationId xmlns:a16="http://schemas.microsoft.com/office/drawing/2014/main" id="{51B65EEA-77F3-C0F5-3483-CA4C24A82D88}"/>
              </a:ext>
            </a:extLst>
          </p:cNvPr>
          <p:cNvSpPr>
            <a:spLocks noGrp="1"/>
          </p:cNvSpPr>
          <p:nvPr>
            <p:ph type="title" hasCustomPrompt="1"/>
          </p:nvPr>
        </p:nvSpPr>
        <p:spPr bwMode="white">
          <a:xfrm>
            <a:off x="569911" y="3387502"/>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C203CD3A-B97F-B099-C6BA-D7F8AE1152F5}"/>
              </a:ext>
            </a:extLst>
          </p:cNvPr>
          <p:cNvSpPr>
            <a:spLocks noGrp="1"/>
          </p:cNvSpPr>
          <p:nvPr>
            <p:ph type="body" sz="quarter" idx="12" hasCustomPrompt="1"/>
          </p:nvPr>
        </p:nvSpPr>
        <p:spPr bwMode="white">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9536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genda_1-column_Large typ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2" name="Text Placeholder 3">
            <a:extLst>
              <a:ext uri="{FF2B5EF4-FFF2-40B4-BE49-F238E27FC236}">
                <a16:creationId xmlns:a16="http://schemas.microsoft.com/office/drawing/2014/main" id="{79614968-3494-E366-3F5D-AD4C362B9029}"/>
              </a:ext>
            </a:extLst>
          </p:cNvPr>
          <p:cNvSpPr>
            <a:spLocks noGrp="1"/>
          </p:cNvSpPr>
          <p:nvPr>
            <p:ph type="body" sz="quarter" idx="12" hasCustomPrompt="1"/>
          </p:nvPr>
        </p:nvSpPr>
        <p:spPr>
          <a:xfrm>
            <a:off x="584199" y="1589670"/>
            <a:ext cx="8193024" cy="646908"/>
          </a:xfrm>
          <a:prstGeom prst="rect">
            <a:avLst/>
          </a:prstGeom>
        </p:spPr>
        <p:txBody>
          <a:bodyPr/>
          <a:lstStyle>
            <a:lvl1pPr marL="514350" indent="-514350">
              <a:lnSpc>
                <a:spcPct val="150000"/>
              </a:lnSpc>
              <a:spcBef>
                <a:spcPts val="0"/>
              </a:spcBef>
              <a:buSzPct val="100000"/>
              <a:buFont typeface="+mj-lt"/>
              <a:buAutoNum type="arabicPeriod"/>
              <a:defRPr sz="3200" spc="-20" baseline="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add agenda items</a:t>
            </a:r>
          </a:p>
        </p:txBody>
      </p:sp>
    </p:spTree>
    <p:extLst>
      <p:ext uri="{BB962C8B-B14F-4D97-AF65-F5344CB8AC3E}">
        <p14:creationId xmlns:p14="http://schemas.microsoft.com/office/powerpoint/2010/main" val="214701881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44">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genda_2-column">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5" name="Text Placeholder 4">
            <a:extLst>
              <a:ext uri="{FF2B5EF4-FFF2-40B4-BE49-F238E27FC236}">
                <a16:creationId xmlns:a16="http://schemas.microsoft.com/office/drawing/2014/main" id="{E9A8A03C-9110-2600-11EF-7EC8A656DB95}"/>
              </a:ext>
            </a:extLst>
          </p:cNvPr>
          <p:cNvSpPr>
            <a:spLocks noGrp="1"/>
          </p:cNvSpPr>
          <p:nvPr>
            <p:ph type="body" sz="quarter" idx="12" hasCustomPrompt="1"/>
          </p:nvPr>
        </p:nvSpPr>
        <p:spPr>
          <a:xfrm>
            <a:off x="592137" y="2588260"/>
            <a:ext cx="3471863" cy="277320"/>
          </a:xfrm>
          <a:prstGeom prst="rect">
            <a:avLst/>
          </a:prstGeom>
        </p:spPr>
        <p:txBody>
          <a:bodyPr/>
          <a:lstStyle>
            <a:lvl1pPr marL="342900" indent="-342900">
              <a:lnSpc>
                <a:spcPct val="200000"/>
              </a:lnSpc>
              <a:spcBef>
                <a:spcPts val="0"/>
              </a:spcBef>
              <a:buSzPct val="100000"/>
              <a:buFont typeface="+mj-lt"/>
              <a:buAutoNum type="arabicPeriod"/>
              <a:tabLst>
                <a:tab pos="457200" algn="l"/>
              </a:tabLst>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
        <p:nvSpPr>
          <p:cNvPr id="6" name="Text Placeholder 4">
            <a:extLst>
              <a:ext uri="{FF2B5EF4-FFF2-40B4-BE49-F238E27FC236}">
                <a16:creationId xmlns:a16="http://schemas.microsoft.com/office/drawing/2014/main" id="{0FF51780-D40A-A319-BDAA-730133A238F7}"/>
              </a:ext>
            </a:extLst>
          </p:cNvPr>
          <p:cNvSpPr>
            <a:spLocks noGrp="1"/>
          </p:cNvSpPr>
          <p:nvPr>
            <p:ph type="body" sz="quarter" idx="14" hasCustomPrompt="1"/>
          </p:nvPr>
        </p:nvSpPr>
        <p:spPr>
          <a:xfrm>
            <a:off x="4356100" y="2588259"/>
            <a:ext cx="3478213" cy="277320"/>
          </a:xfrm>
          <a:prstGeom prst="rect">
            <a:avLst/>
          </a:prstGeom>
        </p:spPr>
        <p:txBody>
          <a:bodyPr/>
          <a:lstStyle>
            <a:lvl1pPr marL="342900" indent="-342900">
              <a:lnSpc>
                <a:spcPct val="200000"/>
              </a:lnSpc>
              <a:spcBef>
                <a:spcPts val="0"/>
              </a:spcBef>
              <a:buSzPct val="100000"/>
              <a:buFont typeface="+mj-lt"/>
              <a:buAutoNum type="arabicPeriod"/>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Tree>
    <p:extLst>
      <p:ext uri="{BB962C8B-B14F-4D97-AF65-F5344CB8AC3E}">
        <p14:creationId xmlns:p14="http://schemas.microsoft.com/office/powerpoint/2010/main" val="20817410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am roster_5 member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Picture 1" descr="This photo is a 'placeholder' only. Drag or drop your photo here, or click and tap the center to insert a photo.">
            <a:extLst>
              <a:ext uri="{FF2B5EF4-FFF2-40B4-BE49-F238E27FC236}">
                <a16:creationId xmlns:a16="http://schemas.microsoft.com/office/drawing/2014/main" id="{2095A92D-6FC0-30E2-84FD-749200CFDD2F}"/>
              </a:ext>
            </a:extLst>
          </p:cNvPr>
          <p:cNvSpPr>
            <a:spLocks noGrp="1" noChangeAspect="1"/>
          </p:cNvSpPr>
          <p:nvPr>
            <p:ph type="pic" sz="quarter" idx="21" hasCustomPrompt="1"/>
          </p:nvPr>
        </p:nvSpPr>
        <p:spPr bwMode="ltGray">
          <a:xfrm>
            <a:off x="597395"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 name="Text Placeholder 58">
            <a:extLst>
              <a:ext uri="{FF2B5EF4-FFF2-40B4-BE49-F238E27FC236}">
                <a16:creationId xmlns:a16="http://schemas.microsoft.com/office/drawing/2014/main" id="{8E28FB90-1F0C-96B6-ED65-6403818CBD82}"/>
              </a:ext>
            </a:extLst>
          </p:cNvPr>
          <p:cNvSpPr>
            <a:spLocks noGrp="1"/>
          </p:cNvSpPr>
          <p:nvPr>
            <p:ph type="body" sz="quarter" idx="36" hasCustomPrompt="1"/>
          </p:nvPr>
        </p:nvSpPr>
        <p:spPr>
          <a:xfrm>
            <a:off x="5842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 name="Text Placeholder 58">
            <a:extLst>
              <a:ext uri="{FF2B5EF4-FFF2-40B4-BE49-F238E27FC236}">
                <a16:creationId xmlns:a16="http://schemas.microsoft.com/office/drawing/2014/main" id="{39EC624B-C018-EA8F-FC34-7FA84C7312AC}"/>
              </a:ext>
            </a:extLst>
          </p:cNvPr>
          <p:cNvSpPr>
            <a:spLocks noGrp="1"/>
          </p:cNvSpPr>
          <p:nvPr>
            <p:ph type="body" sz="quarter" idx="37" hasCustomPrompt="1"/>
          </p:nvPr>
        </p:nvSpPr>
        <p:spPr>
          <a:xfrm>
            <a:off x="5842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7" name="Text Placeholder 2A sub">
            <a:extLst>
              <a:ext uri="{FF2B5EF4-FFF2-40B4-BE49-F238E27FC236}">
                <a16:creationId xmlns:a16="http://schemas.microsoft.com/office/drawing/2014/main" id="{7F9D57BE-5CDF-C75E-2546-01FDA84338EC}"/>
              </a:ext>
            </a:extLst>
          </p:cNvPr>
          <p:cNvSpPr>
            <a:spLocks noGrp="1"/>
          </p:cNvSpPr>
          <p:nvPr>
            <p:ph type="body" sz="quarter" idx="48" hasCustomPrompt="1"/>
          </p:nvPr>
        </p:nvSpPr>
        <p:spPr>
          <a:xfrm>
            <a:off x="597395"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7" name="Picture 2" descr="This photo is a 'placeholder' only. Drag or drop your photo here, or click and tap the center to insert a photo.">
            <a:extLst>
              <a:ext uri="{FF2B5EF4-FFF2-40B4-BE49-F238E27FC236}">
                <a16:creationId xmlns:a16="http://schemas.microsoft.com/office/drawing/2014/main" id="{E080675F-DF49-FC49-81AB-E8C058EE4972}"/>
              </a:ext>
            </a:extLst>
          </p:cNvPr>
          <p:cNvSpPr>
            <a:spLocks noGrp="1" noChangeAspect="1"/>
          </p:cNvSpPr>
          <p:nvPr>
            <p:ph type="pic" sz="quarter" idx="32" hasCustomPrompt="1"/>
          </p:nvPr>
        </p:nvSpPr>
        <p:spPr bwMode="ltGray">
          <a:xfrm>
            <a:off x="2885660"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58">
            <a:extLst>
              <a:ext uri="{FF2B5EF4-FFF2-40B4-BE49-F238E27FC236}">
                <a16:creationId xmlns:a16="http://schemas.microsoft.com/office/drawing/2014/main" id="{3928C68D-DAC5-11B4-3C12-6C91DE377400}"/>
              </a:ext>
            </a:extLst>
          </p:cNvPr>
          <p:cNvSpPr>
            <a:spLocks noGrp="1"/>
          </p:cNvSpPr>
          <p:nvPr>
            <p:ph type="body" sz="quarter" idx="38" hasCustomPrompt="1"/>
          </p:nvPr>
        </p:nvSpPr>
        <p:spPr>
          <a:xfrm>
            <a:off x="2895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4" name="Text Placeholder 58">
            <a:extLst>
              <a:ext uri="{FF2B5EF4-FFF2-40B4-BE49-F238E27FC236}">
                <a16:creationId xmlns:a16="http://schemas.microsoft.com/office/drawing/2014/main" id="{0B56EBDC-A427-27E1-3FEB-F0FD4E7B82C2}"/>
              </a:ext>
            </a:extLst>
          </p:cNvPr>
          <p:cNvSpPr>
            <a:spLocks noGrp="1"/>
          </p:cNvSpPr>
          <p:nvPr>
            <p:ph type="body" sz="quarter" idx="39" hasCustomPrompt="1"/>
          </p:nvPr>
        </p:nvSpPr>
        <p:spPr>
          <a:xfrm>
            <a:off x="2895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8" name="Text Placeholder 2A sub">
            <a:extLst>
              <a:ext uri="{FF2B5EF4-FFF2-40B4-BE49-F238E27FC236}">
                <a16:creationId xmlns:a16="http://schemas.microsoft.com/office/drawing/2014/main" id="{A7056ACE-B611-E42B-9345-C0B20848C942}"/>
              </a:ext>
            </a:extLst>
          </p:cNvPr>
          <p:cNvSpPr>
            <a:spLocks noGrp="1"/>
          </p:cNvSpPr>
          <p:nvPr>
            <p:ph type="body" sz="quarter" idx="56" hasCustomPrompt="1"/>
          </p:nvPr>
        </p:nvSpPr>
        <p:spPr>
          <a:xfrm>
            <a:off x="2900758"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8" name="Picture 3" descr="This photo is a 'placeholder' only. Drag or drop your photo here, or click and tap the center to insert a photo.">
            <a:extLst>
              <a:ext uri="{FF2B5EF4-FFF2-40B4-BE49-F238E27FC236}">
                <a16:creationId xmlns:a16="http://schemas.microsoft.com/office/drawing/2014/main" id="{05FE9E54-AB2C-EF3D-275C-52775C5B1213}"/>
              </a:ext>
            </a:extLst>
          </p:cNvPr>
          <p:cNvSpPr>
            <a:spLocks noGrp="1" noChangeAspect="1"/>
          </p:cNvSpPr>
          <p:nvPr>
            <p:ph type="pic" sz="quarter" idx="33" hasCustomPrompt="1"/>
          </p:nvPr>
        </p:nvSpPr>
        <p:spPr bwMode="ltGray">
          <a:xfrm>
            <a:off x="5206586"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58">
            <a:extLst>
              <a:ext uri="{FF2B5EF4-FFF2-40B4-BE49-F238E27FC236}">
                <a16:creationId xmlns:a16="http://schemas.microsoft.com/office/drawing/2014/main" id="{E6A26C49-73B1-32C2-15C5-764A1E43D37A}"/>
              </a:ext>
            </a:extLst>
          </p:cNvPr>
          <p:cNvSpPr>
            <a:spLocks noGrp="1"/>
          </p:cNvSpPr>
          <p:nvPr>
            <p:ph type="body" sz="quarter" idx="40" hasCustomPrompt="1"/>
          </p:nvPr>
        </p:nvSpPr>
        <p:spPr>
          <a:xfrm>
            <a:off x="5181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6" name="Text Placeholder 58">
            <a:extLst>
              <a:ext uri="{FF2B5EF4-FFF2-40B4-BE49-F238E27FC236}">
                <a16:creationId xmlns:a16="http://schemas.microsoft.com/office/drawing/2014/main" id="{69292DB0-E395-2E0C-8AD4-5A478E223D83}"/>
              </a:ext>
            </a:extLst>
          </p:cNvPr>
          <p:cNvSpPr>
            <a:spLocks noGrp="1"/>
          </p:cNvSpPr>
          <p:nvPr>
            <p:ph type="body" sz="quarter" idx="41" hasCustomPrompt="1"/>
          </p:nvPr>
        </p:nvSpPr>
        <p:spPr>
          <a:xfrm>
            <a:off x="5181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9" name="Text Placeholder 2A sub">
            <a:extLst>
              <a:ext uri="{FF2B5EF4-FFF2-40B4-BE49-F238E27FC236}">
                <a16:creationId xmlns:a16="http://schemas.microsoft.com/office/drawing/2014/main" id="{18235FB3-0388-BC57-E46C-852B620BD36A}"/>
              </a:ext>
            </a:extLst>
          </p:cNvPr>
          <p:cNvSpPr>
            <a:spLocks noGrp="1"/>
          </p:cNvSpPr>
          <p:nvPr>
            <p:ph type="body" sz="quarter" idx="57" hasCustomPrompt="1"/>
          </p:nvPr>
        </p:nvSpPr>
        <p:spPr>
          <a:xfrm>
            <a:off x="5180970"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9" name="Picture 4" descr="This photo is a 'placeholder' only. Drag or drop your photo here, or click and tap the center to insert a photo.">
            <a:extLst>
              <a:ext uri="{FF2B5EF4-FFF2-40B4-BE49-F238E27FC236}">
                <a16:creationId xmlns:a16="http://schemas.microsoft.com/office/drawing/2014/main" id="{96F26384-C43A-EEAD-9B70-92910BADFBBF}"/>
              </a:ext>
            </a:extLst>
          </p:cNvPr>
          <p:cNvSpPr>
            <a:spLocks noGrp="1" noChangeAspect="1"/>
          </p:cNvSpPr>
          <p:nvPr>
            <p:ph type="pic" sz="quarter" idx="34" hasCustomPrompt="1"/>
          </p:nvPr>
        </p:nvSpPr>
        <p:spPr bwMode="ltGray">
          <a:xfrm>
            <a:off x="7444409"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7" name="Text Placeholder 58">
            <a:extLst>
              <a:ext uri="{FF2B5EF4-FFF2-40B4-BE49-F238E27FC236}">
                <a16:creationId xmlns:a16="http://schemas.microsoft.com/office/drawing/2014/main" id="{5C9A1883-6DFC-99E3-6521-481114322E5A}"/>
              </a:ext>
            </a:extLst>
          </p:cNvPr>
          <p:cNvSpPr>
            <a:spLocks noGrp="1"/>
          </p:cNvSpPr>
          <p:nvPr>
            <p:ph type="body" sz="quarter" idx="42" hasCustomPrompt="1"/>
          </p:nvPr>
        </p:nvSpPr>
        <p:spPr>
          <a:xfrm>
            <a:off x="7453312"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8" name="Text Placeholder 58">
            <a:extLst>
              <a:ext uri="{FF2B5EF4-FFF2-40B4-BE49-F238E27FC236}">
                <a16:creationId xmlns:a16="http://schemas.microsoft.com/office/drawing/2014/main" id="{77F88679-0849-BCE4-E48F-9011B09625AA}"/>
              </a:ext>
            </a:extLst>
          </p:cNvPr>
          <p:cNvSpPr>
            <a:spLocks noGrp="1"/>
          </p:cNvSpPr>
          <p:nvPr>
            <p:ph type="body" sz="quarter" idx="43" hasCustomPrompt="1"/>
          </p:nvPr>
        </p:nvSpPr>
        <p:spPr>
          <a:xfrm>
            <a:off x="7453312"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0" name="Text Placeholder 2A sub">
            <a:extLst>
              <a:ext uri="{FF2B5EF4-FFF2-40B4-BE49-F238E27FC236}">
                <a16:creationId xmlns:a16="http://schemas.microsoft.com/office/drawing/2014/main" id="{46C9B654-FF71-96F3-9D65-FAFDCC542B23}"/>
              </a:ext>
            </a:extLst>
          </p:cNvPr>
          <p:cNvSpPr>
            <a:spLocks noGrp="1"/>
          </p:cNvSpPr>
          <p:nvPr>
            <p:ph type="body" sz="quarter" idx="58" hasCustomPrompt="1"/>
          </p:nvPr>
        </p:nvSpPr>
        <p:spPr>
          <a:xfrm>
            <a:off x="7426459"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0" name="Picture 5" descr="This photo is a 'placeholder' only. Drag or drop your photo here, or click and tap the center to insert a photo.">
            <a:extLst>
              <a:ext uri="{FF2B5EF4-FFF2-40B4-BE49-F238E27FC236}">
                <a16:creationId xmlns:a16="http://schemas.microsoft.com/office/drawing/2014/main" id="{3B9166C7-9DC6-A91A-ED39-661EF0FD1414}"/>
              </a:ext>
            </a:extLst>
          </p:cNvPr>
          <p:cNvSpPr>
            <a:spLocks noGrp="1" noChangeAspect="1"/>
          </p:cNvSpPr>
          <p:nvPr>
            <p:ph type="pic" sz="quarter" idx="35" hasCustomPrompt="1"/>
          </p:nvPr>
        </p:nvSpPr>
        <p:spPr bwMode="ltGray">
          <a:xfrm>
            <a:off x="9732820"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9" name="Text Placeholder 58">
            <a:extLst>
              <a:ext uri="{FF2B5EF4-FFF2-40B4-BE49-F238E27FC236}">
                <a16:creationId xmlns:a16="http://schemas.microsoft.com/office/drawing/2014/main" id="{F3664A74-3BF2-EBBD-0A32-D91D7E18D712}"/>
              </a:ext>
            </a:extLst>
          </p:cNvPr>
          <p:cNvSpPr>
            <a:spLocks noGrp="1"/>
          </p:cNvSpPr>
          <p:nvPr>
            <p:ph type="body" sz="quarter" idx="44" hasCustomPrompt="1"/>
          </p:nvPr>
        </p:nvSpPr>
        <p:spPr>
          <a:xfrm>
            <a:off x="9725024"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0" name="Text Placeholder 58">
            <a:extLst>
              <a:ext uri="{FF2B5EF4-FFF2-40B4-BE49-F238E27FC236}">
                <a16:creationId xmlns:a16="http://schemas.microsoft.com/office/drawing/2014/main" id="{1EA6E3E7-9522-FBDA-5AA8-9B02637C3DED}"/>
              </a:ext>
            </a:extLst>
          </p:cNvPr>
          <p:cNvSpPr>
            <a:spLocks noGrp="1"/>
          </p:cNvSpPr>
          <p:nvPr>
            <p:ph type="body" sz="quarter" idx="45" hasCustomPrompt="1"/>
          </p:nvPr>
        </p:nvSpPr>
        <p:spPr>
          <a:xfrm>
            <a:off x="9725024"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Text Placeholder 2A sub">
            <a:extLst>
              <a:ext uri="{FF2B5EF4-FFF2-40B4-BE49-F238E27FC236}">
                <a16:creationId xmlns:a16="http://schemas.microsoft.com/office/drawing/2014/main" id="{C58F8C8D-221D-B55E-D329-5A72E24F04B1}"/>
              </a:ext>
            </a:extLst>
          </p:cNvPr>
          <p:cNvSpPr>
            <a:spLocks noGrp="1"/>
          </p:cNvSpPr>
          <p:nvPr>
            <p:ph type="body" sz="quarter" idx="59" hasCustomPrompt="1"/>
          </p:nvPr>
        </p:nvSpPr>
        <p:spPr>
          <a:xfrm>
            <a:off x="9729821"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Tree>
    <p:extLst>
      <p:ext uri="{BB962C8B-B14F-4D97-AF65-F5344CB8AC3E}">
        <p14:creationId xmlns:p14="http://schemas.microsoft.com/office/powerpoint/2010/main" val="15821215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am roster_Multiple team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3" name="Team 1">
            <a:extLst>
              <a:ext uri="{FF2B5EF4-FFF2-40B4-BE49-F238E27FC236}">
                <a16:creationId xmlns:a16="http://schemas.microsoft.com/office/drawing/2014/main" id="{1788A81D-F91F-4B63-B86B-E5FF44CB3797}"/>
              </a:ext>
            </a:extLst>
          </p:cNvPr>
          <p:cNvSpPr>
            <a:spLocks noGrp="1"/>
          </p:cNvSpPr>
          <p:nvPr>
            <p:ph type="body" sz="quarter" idx="41" hasCustomPrompt="1"/>
          </p:nvPr>
        </p:nvSpPr>
        <p:spPr>
          <a:xfrm>
            <a:off x="584200" y="2038192"/>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1</a:t>
            </a:r>
          </a:p>
        </p:txBody>
      </p:sp>
      <p:sp>
        <p:nvSpPr>
          <p:cNvPr id="30" name="Picture Placeholder 1A" descr="This photo is a 'placeholder' only. Drag or drop your photo here, or click and tap the center to insert a photo.">
            <a:extLst>
              <a:ext uri="{FF2B5EF4-FFF2-40B4-BE49-F238E27FC236}">
                <a16:creationId xmlns:a16="http://schemas.microsoft.com/office/drawing/2014/main" id="{7A1858DE-4EF1-DF37-6E54-4CDDA8BE4810}"/>
              </a:ext>
            </a:extLst>
          </p:cNvPr>
          <p:cNvSpPr>
            <a:spLocks noGrp="1" noChangeAspect="1"/>
          </p:cNvSpPr>
          <p:nvPr>
            <p:ph type="pic" sz="quarter" idx="28"/>
          </p:nvPr>
        </p:nvSpPr>
        <p:spPr bwMode="ltGray">
          <a:xfrm>
            <a:off x="2179638"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7" name="Text Placeholder 58">
            <a:extLst>
              <a:ext uri="{FF2B5EF4-FFF2-40B4-BE49-F238E27FC236}">
                <a16:creationId xmlns:a16="http://schemas.microsoft.com/office/drawing/2014/main" id="{44D0620A-EDE4-7447-2DB5-3E62FDFEF2AE}"/>
              </a:ext>
            </a:extLst>
          </p:cNvPr>
          <p:cNvSpPr>
            <a:spLocks noGrp="1"/>
          </p:cNvSpPr>
          <p:nvPr>
            <p:ph type="body" sz="quarter" idx="45" hasCustomPrompt="1"/>
          </p:nvPr>
        </p:nvSpPr>
        <p:spPr>
          <a:xfrm>
            <a:off x="3193643"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48" name="Text Placeholder 58">
            <a:extLst>
              <a:ext uri="{FF2B5EF4-FFF2-40B4-BE49-F238E27FC236}">
                <a16:creationId xmlns:a16="http://schemas.microsoft.com/office/drawing/2014/main" id="{01C010F4-F640-8A60-84DB-3A2F8B87A5DD}"/>
              </a:ext>
            </a:extLst>
          </p:cNvPr>
          <p:cNvSpPr>
            <a:spLocks noGrp="1"/>
          </p:cNvSpPr>
          <p:nvPr>
            <p:ph type="body" sz="quarter" idx="46" hasCustomPrompt="1"/>
          </p:nvPr>
        </p:nvSpPr>
        <p:spPr>
          <a:xfrm>
            <a:off x="3193643"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4" name="Picture Placeholder 1B" descr="This photo is a 'placeholder' only. Drag or drop your photo here, or click and tap the center to insert a photo.">
            <a:extLst>
              <a:ext uri="{FF2B5EF4-FFF2-40B4-BE49-F238E27FC236}">
                <a16:creationId xmlns:a16="http://schemas.microsoft.com/office/drawing/2014/main" id="{8DC67249-5F90-20FE-642D-92B8A7AA4725}"/>
              </a:ext>
            </a:extLst>
          </p:cNvPr>
          <p:cNvSpPr>
            <a:spLocks noGrp="1" noChangeAspect="1"/>
          </p:cNvSpPr>
          <p:nvPr>
            <p:ph type="pic" sz="quarter" idx="32"/>
          </p:nvPr>
        </p:nvSpPr>
        <p:spPr bwMode="ltGray">
          <a:xfrm>
            <a:off x="4609587"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5" name="Text Placeholder 58">
            <a:extLst>
              <a:ext uri="{FF2B5EF4-FFF2-40B4-BE49-F238E27FC236}">
                <a16:creationId xmlns:a16="http://schemas.microsoft.com/office/drawing/2014/main" id="{922227CE-29CC-7715-08E4-905343CC4668}"/>
              </a:ext>
            </a:extLst>
          </p:cNvPr>
          <p:cNvSpPr>
            <a:spLocks noGrp="1"/>
          </p:cNvSpPr>
          <p:nvPr>
            <p:ph type="body" sz="quarter" idx="53" hasCustomPrompt="1"/>
          </p:nvPr>
        </p:nvSpPr>
        <p:spPr>
          <a:xfrm>
            <a:off x="5627448"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6" name="Text Placeholder 58">
            <a:extLst>
              <a:ext uri="{FF2B5EF4-FFF2-40B4-BE49-F238E27FC236}">
                <a16:creationId xmlns:a16="http://schemas.microsoft.com/office/drawing/2014/main" id="{20F30418-EB83-FF1F-ECF0-A40BD6D8CBC0}"/>
              </a:ext>
            </a:extLst>
          </p:cNvPr>
          <p:cNvSpPr>
            <a:spLocks noGrp="1"/>
          </p:cNvSpPr>
          <p:nvPr>
            <p:ph type="body" sz="quarter" idx="54" hasCustomPrompt="1"/>
          </p:nvPr>
        </p:nvSpPr>
        <p:spPr>
          <a:xfrm>
            <a:off x="5627448"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8" name="Picture Placeholder 1C" descr="This photo is a 'placeholder' only. Drag or drop your photo here, or click and tap the center to insert a photo.">
            <a:extLst>
              <a:ext uri="{FF2B5EF4-FFF2-40B4-BE49-F238E27FC236}">
                <a16:creationId xmlns:a16="http://schemas.microsoft.com/office/drawing/2014/main" id="{1B8D2A36-064C-FE3B-CEAF-48281FAD4185}"/>
              </a:ext>
            </a:extLst>
          </p:cNvPr>
          <p:cNvSpPr>
            <a:spLocks noGrp="1" noChangeAspect="1"/>
          </p:cNvSpPr>
          <p:nvPr>
            <p:ph type="pic" sz="quarter" idx="36"/>
          </p:nvPr>
        </p:nvSpPr>
        <p:spPr bwMode="ltGray">
          <a:xfrm>
            <a:off x="7049911"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3" name="Text Placeholder 58">
            <a:extLst>
              <a:ext uri="{FF2B5EF4-FFF2-40B4-BE49-F238E27FC236}">
                <a16:creationId xmlns:a16="http://schemas.microsoft.com/office/drawing/2014/main" id="{8AD370F1-6139-1223-018A-16C75055E068}"/>
              </a:ext>
            </a:extLst>
          </p:cNvPr>
          <p:cNvSpPr>
            <a:spLocks noGrp="1"/>
          </p:cNvSpPr>
          <p:nvPr>
            <p:ph type="body" sz="quarter" idx="61" hasCustomPrompt="1"/>
          </p:nvPr>
        </p:nvSpPr>
        <p:spPr>
          <a:xfrm>
            <a:off x="8057744"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4" name="Text Placeholder 58">
            <a:extLst>
              <a:ext uri="{FF2B5EF4-FFF2-40B4-BE49-F238E27FC236}">
                <a16:creationId xmlns:a16="http://schemas.microsoft.com/office/drawing/2014/main" id="{BFCE70D8-4F10-E678-F1BB-75AEBFBE09D5}"/>
              </a:ext>
            </a:extLst>
          </p:cNvPr>
          <p:cNvSpPr>
            <a:spLocks noGrp="1"/>
          </p:cNvSpPr>
          <p:nvPr>
            <p:ph type="body" sz="quarter" idx="62" hasCustomPrompt="1"/>
          </p:nvPr>
        </p:nvSpPr>
        <p:spPr>
          <a:xfrm>
            <a:off x="8057744"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2" name="Picture Placeholder 1D" descr="This photo is a 'placeholder' only. Drag or drop your photo here, or click and tap the center to insert a photo.">
            <a:extLst>
              <a:ext uri="{FF2B5EF4-FFF2-40B4-BE49-F238E27FC236}">
                <a16:creationId xmlns:a16="http://schemas.microsoft.com/office/drawing/2014/main" id="{8E2E6F0B-8050-0919-E8CB-AC11968F627C}"/>
              </a:ext>
            </a:extLst>
          </p:cNvPr>
          <p:cNvSpPr>
            <a:spLocks noGrp="1" noChangeAspect="1"/>
          </p:cNvSpPr>
          <p:nvPr>
            <p:ph type="pic" sz="quarter" idx="40"/>
          </p:nvPr>
        </p:nvSpPr>
        <p:spPr bwMode="ltGray">
          <a:xfrm>
            <a:off x="9485490"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1" name="Text Placeholder 58">
            <a:extLst>
              <a:ext uri="{FF2B5EF4-FFF2-40B4-BE49-F238E27FC236}">
                <a16:creationId xmlns:a16="http://schemas.microsoft.com/office/drawing/2014/main" id="{0001AF27-6E88-CCE0-8660-7B99045D854D}"/>
              </a:ext>
            </a:extLst>
          </p:cNvPr>
          <p:cNvSpPr>
            <a:spLocks noGrp="1"/>
          </p:cNvSpPr>
          <p:nvPr>
            <p:ph type="body" sz="quarter" idx="69" hasCustomPrompt="1"/>
          </p:nvPr>
        </p:nvSpPr>
        <p:spPr>
          <a:xfrm>
            <a:off x="10478312"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2" name="Text Placeholder 58">
            <a:extLst>
              <a:ext uri="{FF2B5EF4-FFF2-40B4-BE49-F238E27FC236}">
                <a16:creationId xmlns:a16="http://schemas.microsoft.com/office/drawing/2014/main" id="{03C09D05-0CE3-7C80-1290-D97C4CA98852}"/>
              </a:ext>
            </a:extLst>
          </p:cNvPr>
          <p:cNvSpPr>
            <a:spLocks noGrp="1"/>
          </p:cNvSpPr>
          <p:nvPr>
            <p:ph type="body" sz="quarter" idx="70" hasCustomPrompt="1"/>
          </p:nvPr>
        </p:nvSpPr>
        <p:spPr>
          <a:xfrm>
            <a:off x="10478312"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 name="Straight Connector 1">
            <a:extLst>
              <a:ext uri="{FF2B5EF4-FFF2-40B4-BE49-F238E27FC236}">
                <a16:creationId xmlns:a16="http://schemas.microsoft.com/office/drawing/2014/main" id="{8F445834-5147-BDA3-1A05-42FE03F26C3D}"/>
              </a:ext>
            </a:extLst>
          </p:cNvPr>
          <p:cNvCxnSpPr>
            <a:cxnSpLocks/>
          </p:cNvCxnSpPr>
          <p:nvPr userDrawn="1"/>
        </p:nvCxnSpPr>
        <p:spPr>
          <a:xfrm>
            <a:off x="588662" y="2796209"/>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am 2">
            <a:extLst>
              <a:ext uri="{FF2B5EF4-FFF2-40B4-BE49-F238E27FC236}">
                <a16:creationId xmlns:a16="http://schemas.microsoft.com/office/drawing/2014/main" id="{10A26582-C8F8-AC4A-9BCE-FF494FA099A6}"/>
              </a:ext>
            </a:extLst>
          </p:cNvPr>
          <p:cNvSpPr>
            <a:spLocks noGrp="1"/>
          </p:cNvSpPr>
          <p:nvPr>
            <p:ph type="body" sz="quarter" idx="42" hasCustomPrompt="1"/>
          </p:nvPr>
        </p:nvSpPr>
        <p:spPr>
          <a:xfrm>
            <a:off x="584200" y="3276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2</a:t>
            </a:r>
          </a:p>
        </p:txBody>
      </p:sp>
      <p:sp>
        <p:nvSpPr>
          <p:cNvPr id="29" name="Picture Placeholder 2A" descr="This photo is a 'placeholder' only. Drag or drop your photo here, or click and tap the center to insert a photo.">
            <a:extLst>
              <a:ext uri="{FF2B5EF4-FFF2-40B4-BE49-F238E27FC236}">
                <a16:creationId xmlns:a16="http://schemas.microsoft.com/office/drawing/2014/main" id="{B47D2B24-2319-9A35-2475-DEF9C8C68542}"/>
              </a:ext>
            </a:extLst>
          </p:cNvPr>
          <p:cNvSpPr>
            <a:spLocks noGrp="1" noChangeAspect="1"/>
          </p:cNvSpPr>
          <p:nvPr>
            <p:ph type="pic" sz="quarter" idx="27"/>
          </p:nvPr>
        </p:nvSpPr>
        <p:spPr bwMode="ltGray">
          <a:xfrm>
            <a:off x="2179638"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9" name="Text Placeholder 58">
            <a:extLst>
              <a:ext uri="{FF2B5EF4-FFF2-40B4-BE49-F238E27FC236}">
                <a16:creationId xmlns:a16="http://schemas.microsoft.com/office/drawing/2014/main" id="{FC01ED5E-F101-B2E3-BF92-D7282EDD9294}"/>
              </a:ext>
            </a:extLst>
          </p:cNvPr>
          <p:cNvSpPr>
            <a:spLocks noGrp="1"/>
          </p:cNvSpPr>
          <p:nvPr>
            <p:ph type="body" sz="quarter" idx="47" hasCustomPrompt="1"/>
          </p:nvPr>
        </p:nvSpPr>
        <p:spPr>
          <a:xfrm>
            <a:off x="3193643"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0" name="Text Placeholder 58">
            <a:extLst>
              <a:ext uri="{FF2B5EF4-FFF2-40B4-BE49-F238E27FC236}">
                <a16:creationId xmlns:a16="http://schemas.microsoft.com/office/drawing/2014/main" id="{5EFE1E18-263B-ADE2-5B97-3D3EC83D4FFD}"/>
              </a:ext>
            </a:extLst>
          </p:cNvPr>
          <p:cNvSpPr>
            <a:spLocks noGrp="1"/>
          </p:cNvSpPr>
          <p:nvPr>
            <p:ph type="body" sz="quarter" idx="48" hasCustomPrompt="1"/>
          </p:nvPr>
        </p:nvSpPr>
        <p:spPr>
          <a:xfrm>
            <a:off x="3193643"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3" name="Picture Placeholder 2B" descr="This photo is a 'placeholder' only. Drag or drop your photo here, or click and tap the center to insert a photo.">
            <a:extLst>
              <a:ext uri="{FF2B5EF4-FFF2-40B4-BE49-F238E27FC236}">
                <a16:creationId xmlns:a16="http://schemas.microsoft.com/office/drawing/2014/main" id="{E8083CB6-CCDA-255D-BC5C-0F5D411855D5}"/>
              </a:ext>
            </a:extLst>
          </p:cNvPr>
          <p:cNvSpPr>
            <a:spLocks noGrp="1" noChangeAspect="1"/>
          </p:cNvSpPr>
          <p:nvPr>
            <p:ph type="pic" sz="quarter" idx="31"/>
          </p:nvPr>
        </p:nvSpPr>
        <p:spPr bwMode="ltGray">
          <a:xfrm>
            <a:off x="4609587"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7" name="Text Placeholder 58">
            <a:extLst>
              <a:ext uri="{FF2B5EF4-FFF2-40B4-BE49-F238E27FC236}">
                <a16:creationId xmlns:a16="http://schemas.microsoft.com/office/drawing/2014/main" id="{F2AC0BEF-2B97-6CDB-7C63-7F2758C12D78}"/>
              </a:ext>
            </a:extLst>
          </p:cNvPr>
          <p:cNvSpPr>
            <a:spLocks noGrp="1"/>
          </p:cNvSpPr>
          <p:nvPr>
            <p:ph type="body" sz="quarter" idx="55" hasCustomPrompt="1"/>
          </p:nvPr>
        </p:nvSpPr>
        <p:spPr>
          <a:xfrm>
            <a:off x="5627448"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8" name="Text Placeholder 58">
            <a:extLst>
              <a:ext uri="{FF2B5EF4-FFF2-40B4-BE49-F238E27FC236}">
                <a16:creationId xmlns:a16="http://schemas.microsoft.com/office/drawing/2014/main" id="{74C1C912-D822-B1C0-3368-737311266008}"/>
              </a:ext>
            </a:extLst>
          </p:cNvPr>
          <p:cNvSpPr>
            <a:spLocks noGrp="1"/>
          </p:cNvSpPr>
          <p:nvPr>
            <p:ph type="body" sz="quarter" idx="56" hasCustomPrompt="1"/>
          </p:nvPr>
        </p:nvSpPr>
        <p:spPr>
          <a:xfrm>
            <a:off x="5627448"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7" name="Picture Placeholder 2C" descr="This photo is a 'placeholder' only. Drag or drop your photo here, or click and tap the center to insert a photo.">
            <a:extLst>
              <a:ext uri="{FF2B5EF4-FFF2-40B4-BE49-F238E27FC236}">
                <a16:creationId xmlns:a16="http://schemas.microsoft.com/office/drawing/2014/main" id="{164422E8-3E89-9441-E751-CAFDCD0F198A}"/>
              </a:ext>
            </a:extLst>
          </p:cNvPr>
          <p:cNvSpPr>
            <a:spLocks noGrp="1" noChangeAspect="1"/>
          </p:cNvSpPr>
          <p:nvPr>
            <p:ph type="pic" sz="quarter" idx="35"/>
          </p:nvPr>
        </p:nvSpPr>
        <p:spPr bwMode="ltGray">
          <a:xfrm>
            <a:off x="7049911"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5" name="Text Placeholder 58">
            <a:extLst>
              <a:ext uri="{FF2B5EF4-FFF2-40B4-BE49-F238E27FC236}">
                <a16:creationId xmlns:a16="http://schemas.microsoft.com/office/drawing/2014/main" id="{317C4FB7-C080-AFBA-6406-A20CF0407110}"/>
              </a:ext>
            </a:extLst>
          </p:cNvPr>
          <p:cNvSpPr>
            <a:spLocks noGrp="1"/>
          </p:cNvSpPr>
          <p:nvPr>
            <p:ph type="body" sz="quarter" idx="63" hasCustomPrompt="1"/>
          </p:nvPr>
        </p:nvSpPr>
        <p:spPr>
          <a:xfrm>
            <a:off x="8057744"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6" name="Text Placeholder 58">
            <a:extLst>
              <a:ext uri="{FF2B5EF4-FFF2-40B4-BE49-F238E27FC236}">
                <a16:creationId xmlns:a16="http://schemas.microsoft.com/office/drawing/2014/main" id="{0E6AE450-22D4-A89C-C840-1C35AC4C6789}"/>
              </a:ext>
            </a:extLst>
          </p:cNvPr>
          <p:cNvSpPr>
            <a:spLocks noGrp="1"/>
          </p:cNvSpPr>
          <p:nvPr>
            <p:ph type="body" sz="quarter" idx="64" hasCustomPrompt="1"/>
          </p:nvPr>
        </p:nvSpPr>
        <p:spPr>
          <a:xfrm>
            <a:off x="8057744"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1" name="Picture Placeholder 2D" descr="This photo is a 'placeholder' only. Drag or drop your photo here, or click and tap the center to insert a photo.">
            <a:extLst>
              <a:ext uri="{FF2B5EF4-FFF2-40B4-BE49-F238E27FC236}">
                <a16:creationId xmlns:a16="http://schemas.microsoft.com/office/drawing/2014/main" id="{E418AC83-800E-9972-CCF5-0D24DA9B04AC}"/>
              </a:ext>
            </a:extLst>
          </p:cNvPr>
          <p:cNvSpPr>
            <a:spLocks noGrp="1" noChangeAspect="1"/>
          </p:cNvSpPr>
          <p:nvPr>
            <p:ph type="pic" sz="quarter" idx="39"/>
          </p:nvPr>
        </p:nvSpPr>
        <p:spPr bwMode="ltGray">
          <a:xfrm>
            <a:off x="9485490"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3" name="Text Placeholder 58">
            <a:extLst>
              <a:ext uri="{FF2B5EF4-FFF2-40B4-BE49-F238E27FC236}">
                <a16:creationId xmlns:a16="http://schemas.microsoft.com/office/drawing/2014/main" id="{309D02C3-435E-CDD1-D82F-28B543F1B5A2}"/>
              </a:ext>
            </a:extLst>
          </p:cNvPr>
          <p:cNvSpPr>
            <a:spLocks noGrp="1"/>
          </p:cNvSpPr>
          <p:nvPr>
            <p:ph type="body" sz="quarter" idx="71" hasCustomPrompt="1"/>
          </p:nvPr>
        </p:nvSpPr>
        <p:spPr>
          <a:xfrm>
            <a:off x="10478312"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4" name="Text Placeholder 58">
            <a:extLst>
              <a:ext uri="{FF2B5EF4-FFF2-40B4-BE49-F238E27FC236}">
                <a16:creationId xmlns:a16="http://schemas.microsoft.com/office/drawing/2014/main" id="{D366B6F5-DEC3-1C48-DA3B-4397F337A269}"/>
              </a:ext>
            </a:extLst>
          </p:cNvPr>
          <p:cNvSpPr>
            <a:spLocks noGrp="1"/>
          </p:cNvSpPr>
          <p:nvPr>
            <p:ph type="body" sz="quarter" idx="72" hasCustomPrompt="1"/>
          </p:nvPr>
        </p:nvSpPr>
        <p:spPr>
          <a:xfrm>
            <a:off x="10478312"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4" name="Straight Connector 3">
            <a:extLst>
              <a:ext uri="{FF2B5EF4-FFF2-40B4-BE49-F238E27FC236}">
                <a16:creationId xmlns:a16="http://schemas.microsoft.com/office/drawing/2014/main" id="{9804F51A-1D45-8731-5DAA-2233599509CB}"/>
              </a:ext>
            </a:extLst>
          </p:cNvPr>
          <p:cNvCxnSpPr>
            <a:cxnSpLocks/>
          </p:cNvCxnSpPr>
          <p:nvPr userDrawn="1"/>
        </p:nvCxnSpPr>
        <p:spPr>
          <a:xfrm>
            <a:off x="588662" y="3962400"/>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am 3">
            <a:extLst>
              <a:ext uri="{FF2B5EF4-FFF2-40B4-BE49-F238E27FC236}">
                <a16:creationId xmlns:a16="http://schemas.microsoft.com/office/drawing/2014/main" id="{D3F608B4-ED44-5C07-5EFA-438FB513B7FB}"/>
              </a:ext>
            </a:extLst>
          </p:cNvPr>
          <p:cNvSpPr>
            <a:spLocks noGrp="1"/>
          </p:cNvSpPr>
          <p:nvPr>
            <p:ph type="body" sz="quarter" idx="43" hasCustomPrompt="1"/>
          </p:nvPr>
        </p:nvSpPr>
        <p:spPr>
          <a:xfrm>
            <a:off x="584200" y="4419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3</a:t>
            </a:r>
          </a:p>
        </p:txBody>
      </p:sp>
      <p:sp>
        <p:nvSpPr>
          <p:cNvPr id="28" name="Picture Placeholder 3A" descr="This photo is a 'placeholder' only. Drag or drop your photo here, or click and tap the center to insert a photo.">
            <a:extLst>
              <a:ext uri="{FF2B5EF4-FFF2-40B4-BE49-F238E27FC236}">
                <a16:creationId xmlns:a16="http://schemas.microsoft.com/office/drawing/2014/main" id="{EAECE39A-485D-E6EB-27F0-728F88CA6719}"/>
              </a:ext>
            </a:extLst>
          </p:cNvPr>
          <p:cNvSpPr>
            <a:spLocks noGrp="1" noChangeAspect="1"/>
          </p:cNvSpPr>
          <p:nvPr>
            <p:ph type="pic" sz="quarter" idx="26"/>
          </p:nvPr>
        </p:nvSpPr>
        <p:spPr bwMode="ltGray">
          <a:xfrm>
            <a:off x="2179638"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1" name="Text Placeholder 58">
            <a:extLst>
              <a:ext uri="{FF2B5EF4-FFF2-40B4-BE49-F238E27FC236}">
                <a16:creationId xmlns:a16="http://schemas.microsoft.com/office/drawing/2014/main" id="{3965190B-2799-9D0C-F8DD-6CC5158F1533}"/>
              </a:ext>
            </a:extLst>
          </p:cNvPr>
          <p:cNvSpPr>
            <a:spLocks noGrp="1"/>
          </p:cNvSpPr>
          <p:nvPr>
            <p:ph type="body" sz="quarter" idx="49" hasCustomPrompt="1"/>
          </p:nvPr>
        </p:nvSpPr>
        <p:spPr>
          <a:xfrm>
            <a:off x="3193643"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2" name="Text Placeholder 58">
            <a:extLst>
              <a:ext uri="{FF2B5EF4-FFF2-40B4-BE49-F238E27FC236}">
                <a16:creationId xmlns:a16="http://schemas.microsoft.com/office/drawing/2014/main" id="{736C02F1-87C7-951D-BE5A-0E2EE9F3DC1E}"/>
              </a:ext>
            </a:extLst>
          </p:cNvPr>
          <p:cNvSpPr>
            <a:spLocks noGrp="1"/>
          </p:cNvSpPr>
          <p:nvPr>
            <p:ph type="body" sz="quarter" idx="50" hasCustomPrompt="1"/>
          </p:nvPr>
        </p:nvSpPr>
        <p:spPr>
          <a:xfrm>
            <a:off x="3193643"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2" name="Picture Placeholder 3B" descr="This photo is a 'placeholder' only. Drag or drop your photo here, or click and tap the center to insert a photo.">
            <a:extLst>
              <a:ext uri="{FF2B5EF4-FFF2-40B4-BE49-F238E27FC236}">
                <a16:creationId xmlns:a16="http://schemas.microsoft.com/office/drawing/2014/main" id="{8BF4AC3C-2414-C0C9-D30B-1883D8FF07F9}"/>
              </a:ext>
            </a:extLst>
          </p:cNvPr>
          <p:cNvSpPr>
            <a:spLocks noGrp="1" noChangeAspect="1"/>
          </p:cNvSpPr>
          <p:nvPr>
            <p:ph type="pic" sz="quarter" idx="30"/>
          </p:nvPr>
        </p:nvSpPr>
        <p:spPr bwMode="ltGray">
          <a:xfrm>
            <a:off x="4609587"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9" name="Text Placeholder 58">
            <a:extLst>
              <a:ext uri="{FF2B5EF4-FFF2-40B4-BE49-F238E27FC236}">
                <a16:creationId xmlns:a16="http://schemas.microsoft.com/office/drawing/2014/main" id="{EF622325-4A31-0D34-F692-292C7A27B194}"/>
              </a:ext>
            </a:extLst>
          </p:cNvPr>
          <p:cNvSpPr>
            <a:spLocks noGrp="1"/>
          </p:cNvSpPr>
          <p:nvPr>
            <p:ph type="body" sz="quarter" idx="57" hasCustomPrompt="1"/>
          </p:nvPr>
        </p:nvSpPr>
        <p:spPr>
          <a:xfrm>
            <a:off x="5627448"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0" name="Text Placeholder 58">
            <a:extLst>
              <a:ext uri="{FF2B5EF4-FFF2-40B4-BE49-F238E27FC236}">
                <a16:creationId xmlns:a16="http://schemas.microsoft.com/office/drawing/2014/main" id="{4EA6AF6F-230F-CCBA-01CB-9F97E4A80419}"/>
              </a:ext>
            </a:extLst>
          </p:cNvPr>
          <p:cNvSpPr>
            <a:spLocks noGrp="1"/>
          </p:cNvSpPr>
          <p:nvPr>
            <p:ph type="body" sz="quarter" idx="58" hasCustomPrompt="1"/>
          </p:nvPr>
        </p:nvSpPr>
        <p:spPr>
          <a:xfrm>
            <a:off x="5627448"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6" name="Picture Placeholder 3C" descr="This photo is a 'placeholder' only. Drag or drop your photo here, or click and tap the center to insert a photo.">
            <a:extLst>
              <a:ext uri="{FF2B5EF4-FFF2-40B4-BE49-F238E27FC236}">
                <a16:creationId xmlns:a16="http://schemas.microsoft.com/office/drawing/2014/main" id="{A1EE5FC3-9D08-4309-3E1C-5300AC037DC4}"/>
              </a:ext>
            </a:extLst>
          </p:cNvPr>
          <p:cNvSpPr>
            <a:spLocks noGrp="1" noChangeAspect="1"/>
          </p:cNvSpPr>
          <p:nvPr>
            <p:ph type="pic" sz="quarter" idx="34"/>
          </p:nvPr>
        </p:nvSpPr>
        <p:spPr bwMode="ltGray">
          <a:xfrm>
            <a:off x="7049911"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7" name="Text Placeholder 58">
            <a:extLst>
              <a:ext uri="{FF2B5EF4-FFF2-40B4-BE49-F238E27FC236}">
                <a16:creationId xmlns:a16="http://schemas.microsoft.com/office/drawing/2014/main" id="{8F8EB56C-34C6-E5E1-1972-A071C8CB2ACF}"/>
              </a:ext>
            </a:extLst>
          </p:cNvPr>
          <p:cNvSpPr>
            <a:spLocks noGrp="1"/>
          </p:cNvSpPr>
          <p:nvPr>
            <p:ph type="body" sz="quarter" idx="65" hasCustomPrompt="1"/>
          </p:nvPr>
        </p:nvSpPr>
        <p:spPr>
          <a:xfrm>
            <a:off x="8057744"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8" name="Text Placeholder 58">
            <a:extLst>
              <a:ext uri="{FF2B5EF4-FFF2-40B4-BE49-F238E27FC236}">
                <a16:creationId xmlns:a16="http://schemas.microsoft.com/office/drawing/2014/main" id="{6070585B-81AF-32BA-0813-522DCAEFA40E}"/>
              </a:ext>
            </a:extLst>
          </p:cNvPr>
          <p:cNvSpPr>
            <a:spLocks noGrp="1"/>
          </p:cNvSpPr>
          <p:nvPr>
            <p:ph type="body" sz="quarter" idx="66" hasCustomPrompt="1"/>
          </p:nvPr>
        </p:nvSpPr>
        <p:spPr>
          <a:xfrm>
            <a:off x="8057744"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0" name="Picture Placeholder 3D" descr="This photo is a 'placeholder' only. Drag or drop your photo here, or click and tap the center to insert a photo.">
            <a:extLst>
              <a:ext uri="{FF2B5EF4-FFF2-40B4-BE49-F238E27FC236}">
                <a16:creationId xmlns:a16="http://schemas.microsoft.com/office/drawing/2014/main" id="{48D92F43-C340-0BDC-CD08-A5A2D0AFAA5A}"/>
              </a:ext>
            </a:extLst>
          </p:cNvPr>
          <p:cNvSpPr>
            <a:spLocks noGrp="1" noChangeAspect="1"/>
          </p:cNvSpPr>
          <p:nvPr>
            <p:ph type="pic" sz="quarter" idx="38"/>
          </p:nvPr>
        </p:nvSpPr>
        <p:spPr bwMode="ltGray">
          <a:xfrm>
            <a:off x="9485490"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5" name="Text Placeholder 58">
            <a:extLst>
              <a:ext uri="{FF2B5EF4-FFF2-40B4-BE49-F238E27FC236}">
                <a16:creationId xmlns:a16="http://schemas.microsoft.com/office/drawing/2014/main" id="{89E6A037-24C1-CAC2-A398-476119D3F25D}"/>
              </a:ext>
            </a:extLst>
          </p:cNvPr>
          <p:cNvSpPr>
            <a:spLocks noGrp="1"/>
          </p:cNvSpPr>
          <p:nvPr>
            <p:ph type="body" sz="quarter" idx="73" hasCustomPrompt="1"/>
          </p:nvPr>
        </p:nvSpPr>
        <p:spPr>
          <a:xfrm>
            <a:off x="10478312"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6" name="Text Placeholder 58">
            <a:extLst>
              <a:ext uri="{FF2B5EF4-FFF2-40B4-BE49-F238E27FC236}">
                <a16:creationId xmlns:a16="http://schemas.microsoft.com/office/drawing/2014/main" id="{876F2CA6-31AD-FFE7-FC90-15148A097830}"/>
              </a:ext>
            </a:extLst>
          </p:cNvPr>
          <p:cNvSpPr>
            <a:spLocks noGrp="1"/>
          </p:cNvSpPr>
          <p:nvPr>
            <p:ph type="body" sz="quarter" idx="74" hasCustomPrompt="1"/>
          </p:nvPr>
        </p:nvSpPr>
        <p:spPr>
          <a:xfrm>
            <a:off x="10478312"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6" name="Straight Connector 25">
            <a:extLst>
              <a:ext uri="{FF2B5EF4-FFF2-40B4-BE49-F238E27FC236}">
                <a16:creationId xmlns:a16="http://schemas.microsoft.com/office/drawing/2014/main" id="{372DE300-AF33-9F86-1E59-5008DFACF2FD}"/>
              </a:ext>
            </a:extLst>
          </p:cNvPr>
          <p:cNvCxnSpPr>
            <a:cxnSpLocks/>
          </p:cNvCxnSpPr>
          <p:nvPr userDrawn="1"/>
        </p:nvCxnSpPr>
        <p:spPr>
          <a:xfrm>
            <a:off x="588662" y="5128591"/>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am 4">
            <a:extLst>
              <a:ext uri="{FF2B5EF4-FFF2-40B4-BE49-F238E27FC236}">
                <a16:creationId xmlns:a16="http://schemas.microsoft.com/office/drawing/2014/main" id="{B1818782-B436-6129-67F3-553E6ADB8AE1}"/>
              </a:ext>
            </a:extLst>
          </p:cNvPr>
          <p:cNvSpPr>
            <a:spLocks noGrp="1"/>
          </p:cNvSpPr>
          <p:nvPr>
            <p:ph type="body" sz="quarter" idx="44" hasCustomPrompt="1"/>
          </p:nvPr>
        </p:nvSpPr>
        <p:spPr>
          <a:xfrm>
            <a:off x="569912" y="561975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4</a:t>
            </a:r>
          </a:p>
        </p:txBody>
      </p:sp>
      <p:sp>
        <p:nvSpPr>
          <p:cNvPr id="27" name="Picture Placeholder 4A" descr="This photo is a 'placeholder' only. Drag or drop your photo here, or click and tap the center to insert a photo.">
            <a:extLst>
              <a:ext uri="{FF2B5EF4-FFF2-40B4-BE49-F238E27FC236}">
                <a16:creationId xmlns:a16="http://schemas.microsoft.com/office/drawing/2014/main" id="{09D5AA92-B282-C1B4-798D-F0C0CE32DFED}"/>
              </a:ext>
            </a:extLst>
          </p:cNvPr>
          <p:cNvSpPr>
            <a:spLocks noGrp="1" noChangeAspect="1"/>
          </p:cNvSpPr>
          <p:nvPr>
            <p:ph type="pic" sz="quarter" idx="25"/>
          </p:nvPr>
        </p:nvSpPr>
        <p:spPr bwMode="ltGray">
          <a:xfrm>
            <a:off x="2179638"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3" name="Text Placeholder 58">
            <a:extLst>
              <a:ext uri="{FF2B5EF4-FFF2-40B4-BE49-F238E27FC236}">
                <a16:creationId xmlns:a16="http://schemas.microsoft.com/office/drawing/2014/main" id="{185A2984-DFE0-DB13-1B58-814E78BACB59}"/>
              </a:ext>
            </a:extLst>
          </p:cNvPr>
          <p:cNvSpPr>
            <a:spLocks noGrp="1"/>
          </p:cNvSpPr>
          <p:nvPr>
            <p:ph type="body" sz="quarter" idx="51" hasCustomPrompt="1"/>
          </p:nvPr>
        </p:nvSpPr>
        <p:spPr>
          <a:xfrm>
            <a:off x="3193643"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4" name="Text Placeholder 58">
            <a:extLst>
              <a:ext uri="{FF2B5EF4-FFF2-40B4-BE49-F238E27FC236}">
                <a16:creationId xmlns:a16="http://schemas.microsoft.com/office/drawing/2014/main" id="{8B90DB1C-DC86-BEED-6297-979686631FEC}"/>
              </a:ext>
            </a:extLst>
          </p:cNvPr>
          <p:cNvSpPr>
            <a:spLocks noGrp="1"/>
          </p:cNvSpPr>
          <p:nvPr>
            <p:ph type="body" sz="quarter" idx="52" hasCustomPrompt="1"/>
          </p:nvPr>
        </p:nvSpPr>
        <p:spPr>
          <a:xfrm>
            <a:off x="3193643"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Picture Placeholder 4B" descr="This photo is a 'placeholder' only. Drag or drop your photo here, or click and tap the center to insert a photo.">
            <a:extLst>
              <a:ext uri="{FF2B5EF4-FFF2-40B4-BE49-F238E27FC236}">
                <a16:creationId xmlns:a16="http://schemas.microsoft.com/office/drawing/2014/main" id="{1AACDD71-3F9F-FF96-80B7-B16ACB3DBDA0}"/>
              </a:ext>
            </a:extLst>
          </p:cNvPr>
          <p:cNvSpPr>
            <a:spLocks noGrp="1" noChangeAspect="1"/>
          </p:cNvSpPr>
          <p:nvPr>
            <p:ph type="pic" sz="quarter" idx="29"/>
          </p:nvPr>
        </p:nvSpPr>
        <p:spPr bwMode="ltGray">
          <a:xfrm>
            <a:off x="4609587"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1" name="Text Placeholder 58">
            <a:extLst>
              <a:ext uri="{FF2B5EF4-FFF2-40B4-BE49-F238E27FC236}">
                <a16:creationId xmlns:a16="http://schemas.microsoft.com/office/drawing/2014/main" id="{2B9A6BDF-B22A-1D52-4406-C9B2C30D5BE2}"/>
              </a:ext>
            </a:extLst>
          </p:cNvPr>
          <p:cNvSpPr>
            <a:spLocks noGrp="1"/>
          </p:cNvSpPr>
          <p:nvPr>
            <p:ph type="body" sz="quarter" idx="59" hasCustomPrompt="1"/>
          </p:nvPr>
        </p:nvSpPr>
        <p:spPr>
          <a:xfrm>
            <a:off x="5627448"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2" name="Text Placeholder 58">
            <a:extLst>
              <a:ext uri="{FF2B5EF4-FFF2-40B4-BE49-F238E27FC236}">
                <a16:creationId xmlns:a16="http://schemas.microsoft.com/office/drawing/2014/main" id="{798F9B24-6D32-FEF4-B4F7-221FA0383648}"/>
              </a:ext>
            </a:extLst>
          </p:cNvPr>
          <p:cNvSpPr>
            <a:spLocks noGrp="1"/>
          </p:cNvSpPr>
          <p:nvPr>
            <p:ph type="body" sz="quarter" idx="60" hasCustomPrompt="1"/>
          </p:nvPr>
        </p:nvSpPr>
        <p:spPr>
          <a:xfrm>
            <a:off x="5627448"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5" name="Picture Placeholder 4C" descr="This photo is a 'placeholder' only. Drag or drop your photo here, or click and tap the center to insert a photo.">
            <a:extLst>
              <a:ext uri="{FF2B5EF4-FFF2-40B4-BE49-F238E27FC236}">
                <a16:creationId xmlns:a16="http://schemas.microsoft.com/office/drawing/2014/main" id="{217FFE89-17B7-1648-33A1-D7100A36CE96}"/>
              </a:ext>
            </a:extLst>
          </p:cNvPr>
          <p:cNvSpPr>
            <a:spLocks noGrp="1" noChangeAspect="1"/>
          </p:cNvSpPr>
          <p:nvPr>
            <p:ph type="pic" sz="quarter" idx="33"/>
          </p:nvPr>
        </p:nvSpPr>
        <p:spPr bwMode="ltGray">
          <a:xfrm>
            <a:off x="7049911"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9" name="Text Placeholder 58">
            <a:extLst>
              <a:ext uri="{FF2B5EF4-FFF2-40B4-BE49-F238E27FC236}">
                <a16:creationId xmlns:a16="http://schemas.microsoft.com/office/drawing/2014/main" id="{4E67998A-56F2-636C-2397-FD35A6BAED5C}"/>
              </a:ext>
            </a:extLst>
          </p:cNvPr>
          <p:cNvSpPr>
            <a:spLocks noGrp="1"/>
          </p:cNvSpPr>
          <p:nvPr>
            <p:ph type="body" sz="quarter" idx="67" hasCustomPrompt="1"/>
          </p:nvPr>
        </p:nvSpPr>
        <p:spPr>
          <a:xfrm>
            <a:off x="8057744"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0" name="Text Placeholder 58">
            <a:extLst>
              <a:ext uri="{FF2B5EF4-FFF2-40B4-BE49-F238E27FC236}">
                <a16:creationId xmlns:a16="http://schemas.microsoft.com/office/drawing/2014/main" id="{98A4D675-E7C5-C94A-F613-39AE772372B3}"/>
              </a:ext>
            </a:extLst>
          </p:cNvPr>
          <p:cNvSpPr>
            <a:spLocks noGrp="1"/>
          </p:cNvSpPr>
          <p:nvPr>
            <p:ph type="body" sz="quarter" idx="68" hasCustomPrompt="1"/>
          </p:nvPr>
        </p:nvSpPr>
        <p:spPr>
          <a:xfrm>
            <a:off x="8057744"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9" name="Picture Placeholder 4D" descr="This photo is a 'placeholder' only. Drag or drop your photo here, or click and tap the center to insert a photo.">
            <a:extLst>
              <a:ext uri="{FF2B5EF4-FFF2-40B4-BE49-F238E27FC236}">
                <a16:creationId xmlns:a16="http://schemas.microsoft.com/office/drawing/2014/main" id="{BB3E99EB-92F7-AFDA-6F2F-8D5C275EECBF}"/>
              </a:ext>
            </a:extLst>
          </p:cNvPr>
          <p:cNvSpPr>
            <a:spLocks noGrp="1" noChangeAspect="1"/>
          </p:cNvSpPr>
          <p:nvPr>
            <p:ph type="pic" sz="quarter" idx="37"/>
          </p:nvPr>
        </p:nvSpPr>
        <p:spPr bwMode="ltGray">
          <a:xfrm>
            <a:off x="9485490"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7" name="Text Placeholder 58">
            <a:extLst>
              <a:ext uri="{FF2B5EF4-FFF2-40B4-BE49-F238E27FC236}">
                <a16:creationId xmlns:a16="http://schemas.microsoft.com/office/drawing/2014/main" id="{794D0FFB-0845-0A62-2ABA-9D32A8F6A11F}"/>
              </a:ext>
            </a:extLst>
          </p:cNvPr>
          <p:cNvSpPr>
            <a:spLocks noGrp="1"/>
          </p:cNvSpPr>
          <p:nvPr>
            <p:ph type="body" sz="quarter" idx="75" hasCustomPrompt="1"/>
          </p:nvPr>
        </p:nvSpPr>
        <p:spPr>
          <a:xfrm>
            <a:off x="10478312"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8" name="Text Placeholder 58">
            <a:extLst>
              <a:ext uri="{FF2B5EF4-FFF2-40B4-BE49-F238E27FC236}">
                <a16:creationId xmlns:a16="http://schemas.microsoft.com/office/drawing/2014/main" id="{EA2979B5-9049-F13E-01F6-96D99CFF4F5E}"/>
              </a:ext>
            </a:extLst>
          </p:cNvPr>
          <p:cNvSpPr>
            <a:spLocks noGrp="1"/>
          </p:cNvSpPr>
          <p:nvPr>
            <p:ph type="body" sz="quarter" idx="76" hasCustomPrompt="1"/>
          </p:nvPr>
        </p:nvSpPr>
        <p:spPr>
          <a:xfrm>
            <a:off x="10478312"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Tree>
    <p:extLst>
      <p:ext uri="{BB962C8B-B14F-4D97-AF65-F5344CB8AC3E}">
        <p14:creationId xmlns:p14="http://schemas.microsoft.com/office/powerpoint/2010/main" val="238701862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chemeClr val="bg2"/>
        </a:solidFill>
        <a:effectLst/>
      </p:bgPr>
    </p:bg>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9654F913-8C73-8154-339B-5F55F59D6479}"/>
              </a:ext>
            </a:extLst>
          </p:cNvPr>
          <p:cNvSpPr>
            <a:spLocks noGrp="1"/>
          </p:cNvSpPr>
          <p:nvPr>
            <p:ph type="title" hasCustomPrompt="1"/>
          </p:nvPr>
        </p:nvSpPr>
        <p:spPr>
          <a:xfrm>
            <a:off x="525081" y="2448062"/>
            <a:ext cx="10430257" cy="1015663"/>
          </a:xfrm>
        </p:spPr>
        <p:txBody>
          <a:bodyPr anchor="b" anchorCtr="0"/>
          <a:lstStyle>
            <a:lvl1pPr>
              <a:defRPr sz="6600" spc="-100" baseline="0">
                <a:solidFill>
                  <a:schemeClr val="tx1"/>
                </a:solidFill>
                <a:latin typeface="+mn-lt"/>
              </a:defRPr>
            </a:lvl1pPr>
          </a:lstStyle>
          <a:p>
            <a:r>
              <a:rPr lang="en-US"/>
              <a:t>Big headline</a:t>
            </a:r>
          </a:p>
        </p:txBody>
      </p:sp>
      <p:sp>
        <p:nvSpPr>
          <p:cNvPr id="12" name="Text Placeholder 3">
            <a:extLst>
              <a:ext uri="{FF2B5EF4-FFF2-40B4-BE49-F238E27FC236}">
                <a16:creationId xmlns:a16="http://schemas.microsoft.com/office/drawing/2014/main" id="{1AD7AFE0-BCF1-36FF-7EA7-BCB9808983BD}"/>
              </a:ext>
            </a:extLst>
          </p:cNvPr>
          <p:cNvSpPr>
            <a:spLocks noGrp="1"/>
          </p:cNvSpPr>
          <p:nvPr>
            <p:ph type="body" sz="quarter" idx="15"/>
          </p:nvPr>
        </p:nvSpPr>
        <p:spPr>
          <a:xfrm>
            <a:off x="58638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1290F352-B453-F362-EDD0-00B6F4E63D12}"/>
              </a:ext>
            </a:extLst>
          </p:cNvPr>
          <p:cNvSpPr>
            <a:spLocks noGrp="1"/>
          </p:cNvSpPr>
          <p:nvPr>
            <p:ph type="body" sz="quarter" idx="16"/>
          </p:nvPr>
        </p:nvSpPr>
        <p:spPr>
          <a:xfrm>
            <a:off x="624640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25930828"/>
      </p:ext>
    </p:extLst>
  </p:cSld>
  <p:clrMapOvr>
    <a:masterClrMapping/>
  </p:clrMapOvr>
  <p:transition>
    <p:fade/>
  </p:transition>
  <p:extLst>
    <p:ext uri="{DCECCB84-F9BA-43D5-87BE-67443E8EF086}">
      <p15:sldGuideLst xmlns:p15="http://schemas.microsoft.com/office/powerpoint/2012/main">
        <p15:guide id="2" pos="7680">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Quote_Dark Purple">
    <p:bg>
      <p:bgPr>
        <a:solidFill>
          <a:srgbClr val="225B6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3960861680"/>
      </p:ext>
    </p:extLst>
  </p:cSld>
  <p:clrMapOvr>
    <a:masterClrMapping/>
  </p:clrMapOvr>
  <p:transition>
    <p:fade/>
  </p:transition>
  <p:extLst>
    <p:ext uri="{DCECCB84-F9BA-43D5-87BE-67443E8EF086}">
      <p15:sldGuideLst xmlns:p15="http://schemas.microsoft.com/office/powerpoint/2012/main">
        <p15:guide id="3" pos="368">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ote_Dark Teal">
    <p:bg>
      <p:bgPr>
        <a:solidFill>
          <a:srgbClr val="46366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2363196514"/>
      </p:ext>
    </p:extLst>
  </p:cSld>
  <p:clrMapOvr>
    <a:masterClrMapping/>
  </p:clrMapOvr>
  <p:transition>
    <p:fade/>
  </p:transition>
  <p:extLst>
    <p:ext uri="{DCECCB84-F9BA-43D5-87BE-67443E8EF086}">
      <p15:sldGuideLst xmlns:p15="http://schemas.microsoft.com/office/powerpoint/2012/main">
        <p15:guide id="3" pos="368">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column_Text">
    <p:bg>
      <p:bgPr>
        <a:solidFill>
          <a:schemeClr val="bg2"/>
        </a:solidFill>
        <a:effectLst/>
      </p:bgPr>
    </p:bg>
    <p:spTree>
      <p:nvGrpSpPr>
        <p:cNvPr id="1" name=""/>
        <p:cNvGrpSpPr/>
        <p:nvPr/>
      </p:nvGrpSpPr>
      <p:grpSpPr>
        <a:xfrm>
          <a:off x="0" y="0"/>
          <a:ext cx="0" cy="0"/>
          <a:chOff x="0" y="0"/>
          <a:chExt cx="0" cy="0"/>
        </a:xfrm>
      </p:grpSpPr>
      <p:pic>
        <p:nvPicPr>
          <p:cNvPr id="2" name="Picture 1" descr="A blue background with white lines&#10;&#10;Description automatically generated">
            <a:extLst>
              <a:ext uri="{FF2B5EF4-FFF2-40B4-BE49-F238E27FC236}">
                <a16:creationId xmlns:a16="http://schemas.microsoft.com/office/drawing/2014/main" id="{94355A1A-99B0-D621-7F33-7210781A5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11311638"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8647510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1-column_Text">
    <p:bg>
      <p:bgPr>
        <a:solidFill>
          <a:schemeClr val="bg2"/>
        </a:solidFill>
        <a:effectLst/>
      </p:bgPr>
    </p:bg>
    <p:spTree>
      <p:nvGrpSpPr>
        <p:cNvPr id="1" name=""/>
        <p:cNvGrpSpPr/>
        <p:nvPr/>
      </p:nvGrpSpPr>
      <p:grpSpPr>
        <a:xfrm>
          <a:off x="0" y="0"/>
          <a:ext cx="0" cy="0"/>
          <a:chOff x="0" y="0"/>
          <a:chExt cx="0" cy="0"/>
        </a:xfrm>
      </p:grpSpPr>
      <p:pic>
        <p:nvPicPr>
          <p:cNvPr id="2" name="Picture 1" descr="A blue background with white lines&#10;&#10;Description automatically generated">
            <a:extLst>
              <a:ext uri="{FF2B5EF4-FFF2-40B4-BE49-F238E27FC236}">
                <a16:creationId xmlns:a16="http://schemas.microsoft.com/office/drawing/2014/main" id="{94355A1A-99B0-D621-7F33-7210781A5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740572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_Dark Purple">
    <p:bg>
      <p:bgPr>
        <a:solidFill>
          <a:srgbClr val="225B6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3960861680"/>
      </p:ext>
    </p:extLst>
  </p:cSld>
  <p:clrMapOvr>
    <a:masterClrMapping/>
  </p:clrMapOvr>
  <p:transition>
    <p:fade/>
  </p:transition>
  <p:extLst>
    <p:ext uri="{DCECCB84-F9BA-43D5-87BE-67443E8EF086}">
      <p15:sldGuideLst xmlns:p15="http://schemas.microsoft.com/office/powerpoint/2012/main">
        <p15:guide id="3" pos="368">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1-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2A76E6DB-43E3-9638-8EED-1A07351FE9B4}"/>
              </a:ext>
            </a:extLst>
          </p:cNvPr>
          <p:cNvSpPr>
            <a:spLocks noGrp="1"/>
          </p:cNvSpPr>
          <p:nvPr>
            <p:ph type="body" sz="quarter" idx="15"/>
          </p:nvPr>
        </p:nvSpPr>
        <p:spPr>
          <a:xfrm>
            <a:off x="586389" y="1614460"/>
            <a:ext cx="8193024"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0736378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column_Text_with Subhead">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11">
            <a:extLst>
              <a:ext uri="{FF2B5EF4-FFF2-40B4-BE49-F238E27FC236}">
                <a16:creationId xmlns:a16="http://schemas.microsoft.com/office/drawing/2014/main" id="{0FD7F3A0-AE9E-F4D1-2FA8-3A1E9EA0E8B0}"/>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3">
            <a:extLst>
              <a:ext uri="{FF2B5EF4-FFF2-40B4-BE49-F238E27FC236}">
                <a16:creationId xmlns:a16="http://schemas.microsoft.com/office/drawing/2014/main" id="{9B285081-0F92-6C1C-3512-5B288A411FF8}"/>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8019384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8E180A9F-A1A7-5DB6-E89E-76F228103C73}"/>
              </a:ext>
            </a:extLst>
          </p:cNvPr>
          <p:cNvSpPr>
            <a:spLocks noGrp="1"/>
          </p:cNvSpPr>
          <p:nvPr>
            <p:ph type="body" sz="quarter" idx="15" hasCustomPrompt="1"/>
          </p:nvPr>
        </p:nvSpPr>
        <p:spPr>
          <a:xfrm>
            <a:off x="586390" y="1591056"/>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736ED656-29AE-AA0B-2536-E6F40F331249}"/>
              </a:ext>
            </a:extLst>
          </p:cNvPr>
          <p:cNvSpPr>
            <a:spLocks noGrp="1"/>
          </p:cNvSpPr>
          <p:nvPr>
            <p:ph type="body" sz="quarter" idx="18" hasCustomPrompt="1"/>
          </p:nvPr>
        </p:nvSpPr>
        <p:spPr>
          <a:xfrm>
            <a:off x="6242050" y="1591310"/>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0121636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column_Text_with Subhead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Text Placeholder 11">
            <a:extLst>
              <a:ext uri="{FF2B5EF4-FFF2-40B4-BE49-F238E27FC236}">
                <a16:creationId xmlns:a16="http://schemas.microsoft.com/office/drawing/2014/main" id="{A151F6C3-4C86-9BE0-3EF1-2A7F45C255BA}"/>
              </a:ext>
            </a:extLst>
          </p:cNvPr>
          <p:cNvSpPr>
            <a:spLocks noGrp="1"/>
          </p:cNvSpPr>
          <p:nvPr>
            <p:ph type="body" sz="quarter" idx="16"/>
          </p:nvPr>
        </p:nvSpPr>
        <p:spPr>
          <a:xfrm>
            <a:off x="58420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11">
            <a:extLst>
              <a:ext uri="{FF2B5EF4-FFF2-40B4-BE49-F238E27FC236}">
                <a16:creationId xmlns:a16="http://schemas.microsoft.com/office/drawing/2014/main" id="{115C830D-6AE0-FCBB-3BB9-EFF53999C9A1}"/>
              </a:ext>
            </a:extLst>
          </p:cNvPr>
          <p:cNvSpPr>
            <a:spLocks noGrp="1"/>
          </p:cNvSpPr>
          <p:nvPr>
            <p:ph type="body" sz="quarter" idx="19"/>
          </p:nvPr>
        </p:nvSpPr>
        <p:spPr>
          <a:xfrm>
            <a:off x="624422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CCAD7EC1-C7F9-87F1-55C3-BD621FEC89CF}"/>
              </a:ext>
            </a:extLst>
          </p:cNvPr>
          <p:cNvSpPr>
            <a:spLocks noGrp="1"/>
          </p:cNvSpPr>
          <p:nvPr>
            <p:ph type="body" sz="quarter" idx="15"/>
          </p:nvPr>
        </p:nvSpPr>
        <p:spPr>
          <a:xfrm>
            <a:off x="586390" y="2085764"/>
            <a:ext cx="5217510"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941FF17A-50FC-D446-28DE-E297FDBEBBCC}"/>
              </a:ext>
            </a:extLst>
          </p:cNvPr>
          <p:cNvSpPr>
            <a:spLocks noGrp="1"/>
          </p:cNvSpPr>
          <p:nvPr>
            <p:ph type="body" sz="quarter" idx="20"/>
          </p:nvPr>
        </p:nvSpPr>
        <p:spPr>
          <a:xfrm>
            <a:off x="6253664" y="2085764"/>
            <a:ext cx="5187106"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9607017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6424451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column_Text_with Subhead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3" name="Text Placeholder 11">
            <a:extLst>
              <a:ext uri="{FF2B5EF4-FFF2-40B4-BE49-F238E27FC236}">
                <a16:creationId xmlns:a16="http://schemas.microsoft.com/office/drawing/2014/main" id="{F5FC17DB-F369-FD60-F937-6D86368B55F8}"/>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5" name="Text Placeholder 11">
            <a:extLst>
              <a:ext uri="{FF2B5EF4-FFF2-40B4-BE49-F238E27FC236}">
                <a16:creationId xmlns:a16="http://schemas.microsoft.com/office/drawing/2014/main" id="{6C805E6F-C958-680B-B451-D60BC887347E}"/>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3E1923A9-6862-5E39-000A-ADF4749943CF}"/>
              </a:ext>
            </a:extLst>
          </p:cNvPr>
          <p:cNvSpPr>
            <a:spLocks noGrp="1"/>
          </p:cNvSpPr>
          <p:nvPr>
            <p:ph type="body" sz="quarter" idx="24"/>
          </p:nvPr>
        </p:nvSpPr>
        <p:spPr>
          <a:xfrm>
            <a:off x="8130894"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5911842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column_Text_with Imag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6" name="Text Placeholder 11">
            <a:extLst>
              <a:ext uri="{FF2B5EF4-FFF2-40B4-BE49-F238E27FC236}">
                <a16:creationId xmlns:a16="http://schemas.microsoft.com/office/drawing/2014/main" id="{4CE33728-F33A-8A85-4F59-E95CD991BB12}"/>
              </a:ext>
            </a:extLst>
          </p:cNvPr>
          <p:cNvSpPr>
            <a:spLocks noGrp="1"/>
          </p:cNvSpPr>
          <p:nvPr>
            <p:ph type="body" sz="quarter" idx="17"/>
          </p:nvPr>
        </p:nvSpPr>
        <p:spPr>
          <a:xfrm>
            <a:off x="584200" y="1594155"/>
            <a:ext cx="5269866"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D977E074-7BF3-AFBF-816A-6083687A21BC}"/>
              </a:ext>
            </a:extLst>
          </p:cNvPr>
          <p:cNvSpPr>
            <a:spLocks noGrp="1"/>
          </p:cNvSpPr>
          <p:nvPr>
            <p:ph type="body" sz="quarter" idx="15"/>
          </p:nvPr>
        </p:nvSpPr>
        <p:spPr>
          <a:xfrm>
            <a:off x="586390" y="2085764"/>
            <a:ext cx="5267655"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538839F2-C52C-C4AA-6F99-D918ABEA1233}"/>
              </a:ext>
            </a:extLst>
          </p:cNvPr>
          <p:cNvSpPr>
            <a:spLocks noGrp="1"/>
          </p:cNvSpPr>
          <p:nvPr>
            <p:ph type="pic" sz="quarter" idx="19" hasCustomPrompt="1"/>
          </p:nvPr>
        </p:nvSpPr>
        <p:spPr bwMode="ltGray">
          <a:xfrm>
            <a:off x="6096000" y="0"/>
            <a:ext cx="6892925"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09660314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column_Text_with Imag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2A048E08-9484-4B49-59F4-E69B6910CB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10634B71-425C-AD5B-E93D-36901FD6392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2" name="Text Placeholder 11">
            <a:extLst>
              <a:ext uri="{FF2B5EF4-FFF2-40B4-BE49-F238E27FC236}">
                <a16:creationId xmlns:a16="http://schemas.microsoft.com/office/drawing/2014/main" id="{0480DC35-6D2B-3C04-ADAC-CA31374AD6C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0549035B-2CE7-2B6F-FC18-05B7AAD0608E}"/>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9A138B69-6378-4265-3E29-E8A0FAC055A8}"/>
              </a:ext>
            </a:extLst>
          </p:cNvPr>
          <p:cNvSpPr>
            <a:spLocks noGrp="1"/>
          </p:cNvSpPr>
          <p:nvPr>
            <p:ph type="pic" sz="quarter" idx="19" hasCustomPrompt="1"/>
          </p:nvPr>
        </p:nvSpPr>
        <p:spPr bwMode="ltGray">
          <a:xfrm>
            <a:off x="8074152"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8048197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C18FEBA7-9547-B47A-AC0B-1B507B9D0F6A}"/>
              </a:ext>
            </a:extLst>
          </p:cNvPr>
          <p:cNvSpPr>
            <a:spLocks noGrp="1"/>
          </p:cNvSpPr>
          <p:nvPr>
            <p:ph type="pic" sz="quarter" idx="19" hasCustomPrompt="1"/>
          </p:nvPr>
        </p:nvSpPr>
        <p:spPr bwMode="ltGray">
          <a:xfrm>
            <a:off x="584200" y="1591310"/>
            <a:ext cx="5365752"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5" name="Text Placeholder 11">
            <a:extLst>
              <a:ext uri="{FF2B5EF4-FFF2-40B4-BE49-F238E27FC236}">
                <a16:creationId xmlns:a16="http://schemas.microsoft.com/office/drawing/2014/main" id="{D497F6CD-19FA-ACAE-FB83-28330FA3C8FA}"/>
              </a:ext>
            </a:extLst>
          </p:cNvPr>
          <p:cNvSpPr>
            <a:spLocks noGrp="1"/>
          </p:cNvSpPr>
          <p:nvPr>
            <p:ph type="body" sz="quarter" idx="16"/>
          </p:nvPr>
        </p:nvSpPr>
        <p:spPr>
          <a:xfrm>
            <a:off x="584199" y="4575104"/>
            <a:ext cx="5364429"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A695C2F5-3147-3A26-A25D-F87321E20D95}"/>
              </a:ext>
            </a:extLst>
          </p:cNvPr>
          <p:cNvSpPr>
            <a:spLocks noGrp="1"/>
          </p:cNvSpPr>
          <p:nvPr>
            <p:ph type="body" sz="quarter" idx="15"/>
          </p:nvPr>
        </p:nvSpPr>
        <p:spPr>
          <a:xfrm>
            <a:off x="586390" y="4976443"/>
            <a:ext cx="536217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A44C7803-8AA6-2FFC-B7E1-B37E6FDB6D88}"/>
              </a:ext>
            </a:extLst>
          </p:cNvPr>
          <p:cNvSpPr>
            <a:spLocks noGrp="1"/>
          </p:cNvSpPr>
          <p:nvPr>
            <p:ph type="pic" sz="quarter" idx="20" hasCustomPrompt="1"/>
          </p:nvPr>
        </p:nvSpPr>
        <p:spPr bwMode="ltGray">
          <a:xfrm>
            <a:off x="6242049" y="1591310"/>
            <a:ext cx="5357813"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2" name="Text Placeholder 11">
            <a:extLst>
              <a:ext uri="{FF2B5EF4-FFF2-40B4-BE49-F238E27FC236}">
                <a16:creationId xmlns:a16="http://schemas.microsoft.com/office/drawing/2014/main" id="{6A5A11E0-202D-5EFF-D35F-04E19FA1C6DA}"/>
              </a:ext>
            </a:extLst>
          </p:cNvPr>
          <p:cNvSpPr>
            <a:spLocks noGrp="1"/>
          </p:cNvSpPr>
          <p:nvPr>
            <p:ph type="body" sz="quarter" idx="22"/>
          </p:nvPr>
        </p:nvSpPr>
        <p:spPr>
          <a:xfrm>
            <a:off x="6243372" y="4575104"/>
            <a:ext cx="5356490"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138DB0D6-B721-F4FA-3F65-792A7C512C87}"/>
              </a:ext>
            </a:extLst>
          </p:cNvPr>
          <p:cNvSpPr>
            <a:spLocks noGrp="1"/>
          </p:cNvSpPr>
          <p:nvPr>
            <p:ph type="body" sz="quarter" idx="33"/>
          </p:nvPr>
        </p:nvSpPr>
        <p:spPr>
          <a:xfrm>
            <a:off x="6252435" y="4976442"/>
            <a:ext cx="535759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151168652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27A95E-0357-5914-7010-1D2F6BA4EA61}"/>
              </a:ext>
            </a:extLst>
          </p:cNvPr>
          <p:cNvSpPr>
            <a:spLocks noGrp="1"/>
          </p:cNvSpPr>
          <p:nvPr>
            <p:ph type="pic" sz="quarter" idx="19" hasCustomPrompt="1"/>
          </p:nvPr>
        </p:nvSpPr>
        <p:spPr bwMode="ltGray">
          <a:xfrm>
            <a:off x="58420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7" name="Text Placeholder 11">
            <a:extLst>
              <a:ext uri="{FF2B5EF4-FFF2-40B4-BE49-F238E27FC236}">
                <a16:creationId xmlns:a16="http://schemas.microsoft.com/office/drawing/2014/main" id="{60D57D22-3C15-2296-2295-B8638F485972}"/>
              </a:ext>
            </a:extLst>
          </p:cNvPr>
          <p:cNvSpPr>
            <a:spLocks noGrp="1"/>
          </p:cNvSpPr>
          <p:nvPr>
            <p:ph type="body" sz="quarter" idx="16"/>
          </p:nvPr>
        </p:nvSpPr>
        <p:spPr>
          <a:xfrm>
            <a:off x="584200" y="4575104"/>
            <a:ext cx="3479070"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E0C755E6-CA31-B10A-A01A-4CC68A1CF00F}"/>
              </a:ext>
            </a:extLst>
          </p:cNvPr>
          <p:cNvSpPr>
            <a:spLocks noGrp="1"/>
          </p:cNvSpPr>
          <p:nvPr>
            <p:ph type="body" sz="quarter" idx="15"/>
          </p:nvPr>
        </p:nvSpPr>
        <p:spPr>
          <a:xfrm>
            <a:off x="586390" y="4976443"/>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B64328BC-3456-8864-B2DC-59ACD6C43A9F}"/>
              </a:ext>
            </a:extLst>
          </p:cNvPr>
          <p:cNvSpPr>
            <a:spLocks noGrp="1"/>
          </p:cNvSpPr>
          <p:nvPr>
            <p:ph type="pic" sz="quarter" idx="20" hasCustomPrompt="1"/>
          </p:nvPr>
        </p:nvSpPr>
        <p:spPr bwMode="ltGray">
          <a:xfrm>
            <a:off x="435356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5" name="Text Placeholder 11">
            <a:extLst>
              <a:ext uri="{FF2B5EF4-FFF2-40B4-BE49-F238E27FC236}">
                <a16:creationId xmlns:a16="http://schemas.microsoft.com/office/drawing/2014/main" id="{7C6B95DC-E74B-5F90-37A2-A23E19F747E7}"/>
              </a:ext>
            </a:extLst>
          </p:cNvPr>
          <p:cNvSpPr>
            <a:spLocks noGrp="1"/>
          </p:cNvSpPr>
          <p:nvPr>
            <p:ph type="body" sz="quarter" idx="22"/>
          </p:nvPr>
        </p:nvSpPr>
        <p:spPr>
          <a:xfrm>
            <a:off x="4374792" y="4575104"/>
            <a:ext cx="347689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D57AA38E-9101-D52F-C80E-7EE9B4310E73}"/>
              </a:ext>
            </a:extLst>
          </p:cNvPr>
          <p:cNvSpPr>
            <a:spLocks noGrp="1"/>
          </p:cNvSpPr>
          <p:nvPr>
            <p:ph type="body" sz="quarter" idx="33"/>
          </p:nvPr>
        </p:nvSpPr>
        <p:spPr>
          <a:xfrm>
            <a:off x="4383855" y="4976442"/>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21502E7B-F7B3-F184-CB49-466883FF4339}"/>
              </a:ext>
            </a:extLst>
          </p:cNvPr>
          <p:cNvSpPr>
            <a:spLocks noGrp="1"/>
          </p:cNvSpPr>
          <p:nvPr>
            <p:ph type="pic" sz="quarter" idx="21" hasCustomPrompt="1"/>
          </p:nvPr>
        </p:nvSpPr>
        <p:spPr bwMode="ltGray">
          <a:xfrm>
            <a:off x="8128000" y="1591309"/>
            <a:ext cx="3486092" cy="2684159"/>
          </a:xfrm>
          <a:prstGeom prst="rect">
            <a:avLst/>
          </a:prstGeom>
          <a:solidFill>
            <a:srgbClr val="D9D9D6"/>
          </a:solidFill>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6" name="Text Placeholder 11">
            <a:extLst>
              <a:ext uri="{FF2B5EF4-FFF2-40B4-BE49-F238E27FC236}">
                <a16:creationId xmlns:a16="http://schemas.microsoft.com/office/drawing/2014/main" id="{53CB91D2-DE94-3F1C-512B-574096C683E1}"/>
              </a:ext>
            </a:extLst>
          </p:cNvPr>
          <p:cNvSpPr>
            <a:spLocks noGrp="1"/>
          </p:cNvSpPr>
          <p:nvPr>
            <p:ph type="body" sz="quarter" idx="24"/>
          </p:nvPr>
        </p:nvSpPr>
        <p:spPr>
          <a:xfrm>
            <a:off x="8133626" y="4571913"/>
            <a:ext cx="3485371" cy="187857"/>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D2D1C074-4292-FC4F-0123-4B005665DC46}"/>
              </a:ext>
            </a:extLst>
          </p:cNvPr>
          <p:cNvSpPr>
            <a:spLocks noGrp="1"/>
          </p:cNvSpPr>
          <p:nvPr>
            <p:ph type="body" sz="quarter" idx="34"/>
          </p:nvPr>
        </p:nvSpPr>
        <p:spPr>
          <a:xfrm>
            <a:off x="8128000" y="4973784"/>
            <a:ext cx="3486092" cy="156547"/>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86789581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_Dark Teal">
    <p:bg>
      <p:bgPr>
        <a:solidFill>
          <a:srgbClr val="46366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2363196514"/>
      </p:ext>
    </p:extLst>
  </p:cSld>
  <p:clrMapOvr>
    <a:masterClrMapping/>
  </p:clrMapOvr>
  <p:transition>
    <p:fade/>
  </p:transition>
  <p:extLst>
    <p:ext uri="{DCECCB84-F9BA-43D5-87BE-67443E8EF086}">
      <p15:sldGuideLst xmlns:p15="http://schemas.microsoft.com/office/powerpoint/2012/main">
        <p15:guide id="3" pos="368">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C9AF824D-A137-44B4-E2CA-E6A4F7D7E2E7}"/>
              </a:ext>
            </a:extLst>
          </p:cNvPr>
          <p:cNvSpPr>
            <a:spLocks noGrp="1"/>
          </p:cNvSpPr>
          <p:nvPr>
            <p:ph type="pic" sz="quarter" idx="19"/>
          </p:nvPr>
        </p:nvSpPr>
        <p:spPr bwMode="ltGray">
          <a:xfrm>
            <a:off x="5842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5" name="Text Placeholder 11">
            <a:extLst>
              <a:ext uri="{FF2B5EF4-FFF2-40B4-BE49-F238E27FC236}">
                <a16:creationId xmlns:a16="http://schemas.microsoft.com/office/drawing/2014/main" id="{97137254-091E-FE51-D704-301D86D6DADB}"/>
              </a:ext>
            </a:extLst>
          </p:cNvPr>
          <p:cNvSpPr>
            <a:spLocks noGrp="1"/>
          </p:cNvSpPr>
          <p:nvPr>
            <p:ph type="body" sz="quarter" idx="16"/>
          </p:nvPr>
        </p:nvSpPr>
        <p:spPr>
          <a:xfrm>
            <a:off x="584200" y="4575104"/>
            <a:ext cx="2535699"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C985BDC9-D8AE-C203-7E02-1E71BAF2A6A8}"/>
              </a:ext>
            </a:extLst>
          </p:cNvPr>
          <p:cNvSpPr>
            <a:spLocks noGrp="1"/>
          </p:cNvSpPr>
          <p:nvPr>
            <p:ph type="body" sz="quarter" idx="15"/>
          </p:nvPr>
        </p:nvSpPr>
        <p:spPr>
          <a:xfrm>
            <a:off x="586390"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9072C48-B616-E414-86D7-6789DB4F2DD8}"/>
              </a:ext>
            </a:extLst>
          </p:cNvPr>
          <p:cNvSpPr>
            <a:spLocks noGrp="1"/>
          </p:cNvSpPr>
          <p:nvPr>
            <p:ph type="pic" sz="quarter" idx="29"/>
          </p:nvPr>
        </p:nvSpPr>
        <p:spPr bwMode="ltGray">
          <a:xfrm>
            <a:off x="34290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7" name="Text Placeholder 11">
            <a:extLst>
              <a:ext uri="{FF2B5EF4-FFF2-40B4-BE49-F238E27FC236}">
                <a16:creationId xmlns:a16="http://schemas.microsoft.com/office/drawing/2014/main" id="{107FA330-6530-342C-C20F-CA6643C71710}"/>
              </a:ext>
            </a:extLst>
          </p:cNvPr>
          <p:cNvSpPr>
            <a:spLocks noGrp="1"/>
          </p:cNvSpPr>
          <p:nvPr>
            <p:ph type="body" sz="quarter" idx="22"/>
          </p:nvPr>
        </p:nvSpPr>
        <p:spPr>
          <a:xfrm>
            <a:off x="3413125"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0" name="Text Placeholder 3">
            <a:extLst>
              <a:ext uri="{FF2B5EF4-FFF2-40B4-BE49-F238E27FC236}">
                <a16:creationId xmlns:a16="http://schemas.microsoft.com/office/drawing/2014/main" id="{998D5136-EE55-6531-677C-D23BB9CCE338}"/>
              </a:ext>
            </a:extLst>
          </p:cNvPr>
          <p:cNvSpPr>
            <a:spLocks noGrp="1"/>
          </p:cNvSpPr>
          <p:nvPr>
            <p:ph type="body" sz="quarter" idx="33"/>
          </p:nvPr>
        </p:nvSpPr>
        <p:spPr>
          <a:xfrm>
            <a:off x="342218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DBE19309-8E58-3C03-D4B2-B2C22E93661C}"/>
              </a:ext>
            </a:extLst>
          </p:cNvPr>
          <p:cNvSpPr>
            <a:spLocks noGrp="1"/>
          </p:cNvSpPr>
          <p:nvPr>
            <p:ph type="pic" sz="quarter" idx="30"/>
          </p:nvPr>
        </p:nvSpPr>
        <p:spPr bwMode="ltGray">
          <a:xfrm>
            <a:off x="62484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8" name="Text Placeholder 11">
            <a:extLst>
              <a:ext uri="{FF2B5EF4-FFF2-40B4-BE49-F238E27FC236}">
                <a16:creationId xmlns:a16="http://schemas.microsoft.com/office/drawing/2014/main" id="{36583377-B32F-BF0C-0B94-FB474E44B5F9}"/>
              </a:ext>
            </a:extLst>
          </p:cNvPr>
          <p:cNvSpPr>
            <a:spLocks noGrp="1"/>
          </p:cNvSpPr>
          <p:nvPr>
            <p:ph type="body" sz="quarter" idx="24"/>
          </p:nvPr>
        </p:nvSpPr>
        <p:spPr>
          <a:xfrm>
            <a:off x="6240462"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25A66176-D93F-5509-F3FE-5C6810544D65}"/>
              </a:ext>
            </a:extLst>
          </p:cNvPr>
          <p:cNvSpPr>
            <a:spLocks noGrp="1"/>
          </p:cNvSpPr>
          <p:nvPr>
            <p:ph type="body" sz="quarter" idx="34"/>
          </p:nvPr>
        </p:nvSpPr>
        <p:spPr>
          <a:xfrm>
            <a:off x="6234836"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748FB811-5504-83F6-4CE0-40207C2062E0}"/>
              </a:ext>
            </a:extLst>
          </p:cNvPr>
          <p:cNvSpPr>
            <a:spLocks noGrp="1"/>
          </p:cNvSpPr>
          <p:nvPr>
            <p:ph type="pic" sz="quarter" idx="31"/>
          </p:nvPr>
        </p:nvSpPr>
        <p:spPr bwMode="ltGray">
          <a:xfrm>
            <a:off x="90678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9" name="Text Placeholder 11">
            <a:extLst>
              <a:ext uri="{FF2B5EF4-FFF2-40B4-BE49-F238E27FC236}">
                <a16:creationId xmlns:a16="http://schemas.microsoft.com/office/drawing/2014/main" id="{8BBF0BEC-1EF1-BA9A-4754-6AD84751C66A}"/>
              </a:ext>
            </a:extLst>
          </p:cNvPr>
          <p:cNvSpPr>
            <a:spLocks noGrp="1"/>
          </p:cNvSpPr>
          <p:nvPr>
            <p:ph type="body" sz="quarter" idx="26"/>
          </p:nvPr>
        </p:nvSpPr>
        <p:spPr>
          <a:xfrm>
            <a:off x="9076259"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9870FDAC-6F46-BD55-69F2-4B133ADFC6E8}"/>
              </a:ext>
            </a:extLst>
          </p:cNvPr>
          <p:cNvSpPr>
            <a:spLocks noGrp="1"/>
          </p:cNvSpPr>
          <p:nvPr>
            <p:ph type="body" sz="quarter" idx="35"/>
          </p:nvPr>
        </p:nvSpPr>
        <p:spPr>
          <a:xfrm>
            <a:off x="908220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33197266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Resource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F6CCD566-E45F-E226-9116-256A957FAABA}"/>
              </a:ext>
            </a:extLst>
          </p:cNvPr>
          <p:cNvSpPr>
            <a:spLocks noGrp="1"/>
          </p:cNvSpPr>
          <p:nvPr>
            <p:ph type="body" sz="quarter" idx="15"/>
          </p:nvPr>
        </p:nvSpPr>
        <p:spPr>
          <a:xfrm>
            <a:off x="586389" y="1591056"/>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9" name="Text Placeholder 3">
            <a:extLst>
              <a:ext uri="{FF2B5EF4-FFF2-40B4-BE49-F238E27FC236}">
                <a16:creationId xmlns:a16="http://schemas.microsoft.com/office/drawing/2014/main" id="{C50B58E6-91E5-6853-3DEB-352D0E392679}"/>
              </a:ext>
            </a:extLst>
          </p:cNvPr>
          <p:cNvSpPr>
            <a:spLocks noGrp="1"/>
          </p:cNvSpPr>
          <p:nvPr>
            <p:ph type="body" sz="quarter" idx="19"/>
          </p:nvPr>
        </p:nvSpPr>
        <p:spPr>
          <a:xfrm>
            <a:off x="586389" y="2081710"/>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
        <p:nvSpPr>
          <p:cNvPr id="10" name="Text Placeholder 3">
            <a:extLst>
              <a:ext uri="{FF2B5EF4-FFF2-40B4-BE49-F238E27FC236}">
                <a16:creationId xmlns:a16="http://schemas.microsoft.com/office/drawing/2014/main" id="{99CAD011-DB85-3385-A70F-737C4753C63E}"/>
              </a:ext>
            </a:extLst>
          </p:cNvPr>
          <p:cNvSpPr>
            <a:spLocks noGrp="1"/>
          </p:cNvSpPr>
          <p:nvPr>
            <p:ph type="body" sz="quarter" idx="20"/>
          </p:nvPr>
        </p:nvSpPr>
        <p:spPr>
          <a:xfrm>
            <a:off x="586389" y="3587124"/>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11" name="Text Placeholder 3">
            <a:extLst>
              <a:ext uri="{FF2B5EF4-FFF2-40B4-BE49-F238E27FC236}">
                <a16:creationId xmlns:a16="http://schemas.microsoft.com/office/drawing/2014/main" id="{A9D99E4D-B4BB-FECE-37BB-2C1BF989CAC9}"/>
              </a:ext>
            </a:extLst>
          </p:cNvPr>
          <p:cNvSpPr>
            <a:spLocks noGrp="1"/>
          </p:cNvSpPr>
          <p:nvPr>
            <p:ph type="body" sz="quarter" idx="21"/>
          </p:nvPr>
        </p:nvSpPr>
        <p:spPr>
          <a:xfrm>
            <a:off x="586389" y="4077778"/>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Tree>
    <p:extLst>
      <p:ext uri="{BB962C8B-B14F-4D97-AF65-F5344CB8AC3E}">
        <p14:creationId xmlns:p14="http://schemas.microsoft.com/office/powerpoint/2010/main" val="241577460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losing slide_with Logo">
    <p:bg>
      <p:bgPr>
        <a:solidFill>
          <a:schemeClr val="bg2"/>
        </a:solidFill>
        <a:effectLst/>
      </p:bgPr>
    </p:bg>
    <p:spTree>
      <p:nvGrpSpPr>
        <p:cNvPr id="1" name=""/>
        <p:cNvGrpSpPr/>
        <p:nvPr/>
      </p:nvGrpSpPr>
      <p:grpSpPr>
        <a:xfrm>
          <a:off x="0" y="0"/>
          <a:ext cx="0" cy="0"/>
          <a:chOff x="0" y="0"/>
          <a:chExt cx="0" cy="0"/>
        </a:xfrm>
      </p:grpSpPr>
      <p:pic>
        <p:nvPicPr>
          <p:cNvPr id="4" name="MS logo white - EMF">
            <a:extLst>
              <a:ext uri="{FF2B5EF4-FFF2-40B4-BE49-F238E27FC236}">
                <a16:creationId xmlns:a16="http://schemas.microsoft.com/office/drawing/2014/main" id="{37E26AFE-DE6D-4BB8-BFA8-71844F8C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rgbClr val="FFFFFF"/>
                </a:solidFill>
                <a:cs typeface="Segoe UI" pitchFamily="34" charset="0"/>
              </a:rPr>
              <a:t>© Copyright Microsoft Corporation. All rights reserved. </a:t>
            </a:r>
          </a:p>
        </p:txBody>
      </p:sp>
      <p:sp>
        <p:nvSpPr>
          <p:cNvPr id="2" name="Title 1">
            <a:extLst>
              <a:ext uri="{FF2B5EF4-FFF2-40B4-BE49-F238E27FC236}">
                <a16:creationId xmlns:a16="http://schemas.microsoft.com/office/drawing/2014/main" id="{FB5CDB97-C98E-1E29-E646-7E1E2152341A}"/>
              </a:ext>
            </a:extLst>
          </p:cNvPr>
          <p:cNvSpPr>
            <a:spLocks noGrp="1"/>
          </p:cNvSpPr>
          <p:nvPr>
            <p:ph type="title" hasCustomPrompt="1"/>
          </p:nvPr>
        </p:nvSpPr>
        <p:spPr>
          <a:xfrm>
            <a:off x="588262" y="-326827"/>
            <a:ext cx="4416552" cy="307777"/>
          </a:xfrm>
        </p:spPr>
        <p:txBody>
          <a:bodyPr/>
          <a:lstStyle>
            <a:lvl1pPr>
              <a:defRPr sz="2000" b="0" i="0">
                <a:solidFill>
                  <a:schemeClr val="bg1"/>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182575128"/>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Blank_with Hea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5612190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741797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Title Only (Dark Blue)">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7134709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1728">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D662074-4EDD-92E1-A348-A115913304B3}"/>
              </a:ext>
            </a:extLst>
          </p:cNvPr>
          <p:cNvPicPr>
            <a:picLocks noChangeAspect="1"/>
          </p:cNvPicPr>
          <p:nvPr userDrawn="1"/>
        </p:nvPicPr>
        <p:blipFill>
          <a:blip r:embed="rId2">
            <a:alphaModFix amt="38000"/>
          </a:blip>
          <a:stretch>
            <a:fillRect/>
          </a:stretch>
        </p:blipFill>
        <p:spPr>
          <a:xfrm>
            <a:off x="0" y="12507"/>
            <a:ext cx="12192000" cy="68329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4784087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_Gradient_Dark Blue">
    <p:bg>
      <p:bgPr>
        <a:solidFill>
          <a:schemeClr val="bg2"/>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09C25A02-AC19-00D7-AA19-15FBBBA075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0BD8134C-9DAE-AC17-E85E-797425358B5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2BD6AF20-3445-2A80-6CE8-04C04421E1B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rgbClr val="FFFFFF"/>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19455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_Gradient_Dark Purple">
    <p:bg>
      <p:bgPr>
        <a:solidFill>
          <a:schemeClr val="bg2"/>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with medium confidence">
            <a:extLst>
              <a:ext uri="{FF2B5EF4-FFF2-40B4-BE49-F238E27FC236}">
                <a16:creationId xmlns:a16="http://schemas.microsoft.com/office/drawing/2014/main" id="{927425DA-3229-4755-8ECB-6BBAF1B326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213400DE-577A-F22E-6D22-067D750FD52F}"/>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1E3568E9-EDDA-BA98-E968-A291C84577F0}"/>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30563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_Illustration_Soft focus">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B2FCDC-1864-6C1C-3C44-C6412B97D9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13419986-4044-B473-D837-12B9FB4AFBF0}"/>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98B178F9-93DD-7447-DB0C-4B190F656E74}"/>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81075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Gradient_Dark Purple">
    <p:bg>
      <p:bgPr>
        <a:solidFill>
          <a:schemeClr val="bg2"/>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with medium confidence">
            <a:extLst>
              <a:ext uri="{FF2B5EF4-FFF2-40B4-BE49-F238E27FC236}">
                <a16:creationId xmlns:a16="http://schemas.microsoft.com/office/drawing/2014/main" id="{927425DA-3229-4755-8ECB-6BBAF1B326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213400DE-577A-F22E-6D22-067D750FD52F}"/>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1E3568E9-EDDA-BA98-E968-A291C84577F0}"/>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30563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column_Text">
    <p:bg>
      <p:bgPr>
        <a:solidFill>
          <a:schemeClr val="bg2"/>
        </a:solidFill>
        <a:effectLst/>
      </p:bgPr>
    </p:bg>
    <p:spTree>
      <p:nvGrpSpPr>
        <p:cNvPr id="1" name=""/>
        <p:cNvGrpSpPr/>
        <p:nvPr/>
      </p:nvGrpSpPr>
      <p:grpSpPr>
        <a:xfrm>
          <a:off x="0" y="0"/>
          <a:ext cx="0" cy="0"/>
          <a:chOff x="0" y="0"/>
          <a:chExt cx="0" cy="0"/>
        </a:xfrm>
      </p:grpSpPr>
      <p:pic>
        <p:nvPicPr>
          <p:cNvPr id="2" name="Picture 1" descr="A blue background with white lines&#10;&#10;Description automatically generated">
            <a:extLst>
              <a:ext uri="{FF2B5EF4-FFF2-40B4-BE49-F238E27FC236}">
                <a16:creationId xmlns:a16="http://schemas.microsoft.com/office/drawing/2014/main" id="{94355A1A-99B0-D621-7F33-7210781A5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11311638"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8647510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_Illustration_Waves">
    <p:bg>
      <p:bgPr>
        <a:solidFill>
          <a:schemeClr val="bg2"/>
        </a:solidFill>
        <a:effectLst/>
      </p:bgPr>
    </p:bg>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EE31C3A2-2502-5962-D44F-4F0B7DDDCF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62FAB6A0-A122-2BE0-9BE0-DFE55F64D3F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04269215-93A5-E2C5-B078-A2A3BC42315D}"/>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64473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_Photo_1/2 page">
    <p:bg>
      <p:bgPr>
        <a:solidFill>
          <a:schemeClr val="bg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B4AE7C7-69AD-F100-6AAD-66E2394A14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2" name="MS logo white - EMF">
            <a:extLst>
              <a:ext uri="{FF2B5EF4-FFF2-40B4-BE49-F238E27FC236}">
                <a16:creationId xmlns:a16="http://schemas.microsoft.com/office/drawing/2014/main" id="{29AA0694-93B3-A723-F9C9-53E401C8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216"/>
            <a:ext cx="1366245" cy="292608"/>
          </a:xfrm>
          <a:prstGeom prst="rect">
            <a:avLst/>
          </a:prstGeom>
        </p:spPr>
      </p:pic>
      <p:sp>
        <p:nvSpPr>
          <p:cNvPr id="11" name="Title 1">
            <a:extLst>
              <a:ext uri="{FF2B5EF4-FFF2-40B4-BE49-F238E27FC236}">
                <a16:creationId xmlns:a16="http://schemas.microsoft.com/office/drawing/2014/main" id="{C55AB98C-9F9F-D3B0-10A0-17DCB64F33D6}"/>
              </a:ext>
            </a:extLst>
          </p:cNvPr>
          <p:cNvSpPr>
            <a:spLocks noGrp="1"/>
          </p:cNvSpPr>
          <p:nvPr>
            <p:ph type="title" hasCustomPrompt="1"/>
          </p:nvPr>
        </p:nvSpPr>
        <p:spPr bwMode="white">
          <a:xfrm>
            <a:off x="569912" y="2769057"/>
            <a:ext cx="5068887"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presentation title </a:t>
            </a:r>
          </a:p>
        </p:txBody>
      </p:sp>
      <p:sp>
        <p:nvSpPr>
          <p:cNvPr id="5" name="Text Placeholder 4">
            <a:extLst>
              <a:ext uri="{FF2B5EF4-FFF2-40B4-BE49-F238E27FC236}">
                <a16:creationId xmlns:a16="http://schemas.microsoft.com/office/drawing/2014/main" id="{5482F14D-1CBB-8E3B-8D2E-9B5EA00C5571}"/>
              </a:ext>
            </a:extLst>
          </p:cNvPr>
          <p:cNvSpPr>
            <a:spLocks noGrp="1"/>
          </p:cNvSpPr>
          <p:nvPr>
            <p:ph type="body" sz="quarter" idx="12" hasCustomPrompt="1"/>
          </p:nvPr>
        </p:nvSpPr>
        <p:spPr bwMode="white">
          <a:xfrm>
            <a:off x="582043" y="4215827"/>
            <a:ext cx="5056757"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A3E5ACEC-04CC-D20B-D4D4-AF1B70D010C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83F18C0F-35B3-00B9-E1FB-83D07536BB0A}"/>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51AAB13A-1E1B-E45F-BD10-BCD660802657}"/>
              </a:ext>
            </a:extLst>
          </p:cNvPr>
          <p:cNvSpPr>
            <a:spLocks noGrp="1"/>
          </p:cNvSpPr>
          <p:nvPr>
            <p:ph type="pic" sz="quarter" idx="15" hasCustomPrompt="1"/>
          </p:nvPr>
        </p:nvSpPr>
        <p:spPr bwMode="ltGray">
          <a:xfrm>
            <a:off x="6096000" y="0"/>
            <a:ext cx="6096000"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6341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guide id="3" pos="384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_Photo_1/3 page">
    <p:bg>
      <p:bgPr>
        <a:solidFill>
          <a:schemeClr val="bg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06F4419-64A5-9020-22F2-344FC7FAF1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2" name="MS logo white - EMF">
            <a:extLst>
              <a:ext uri="{FF2B5EF4-FFF2-40B4-BE49-F238E27FC236}">
                <a16:creationId xmlns:a16="http://schemas.microsoft.com/office/drawing/2014/main" id="{29AA0694-93B3-A723-F9C9-53E401C8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216"/>
            <a:ext cx="1366245" cy="292608"/>
          </a:xfrm>
          <a:prstGeom prst="rect">
            <a:avLst/>
          </a:prstGeom>
        </p:spPr>
      </p:pic>
      <p:sp>
        <p:nvSpPr>
          <p:cNvPr id="8" name="Title 1">
            <a:extLst>
              <a:ext uri="{FF2B5EF4-FFF2-40B4-BE49-F238E27FC236}">
                <a16:creationId xmlns:a16="http://schemas.microsoft.com/office/drawing/2014/main" id="{A6B1FCBB-06B7-64C6-F117-5E63670DFFA7}"/>
              </a:ext>
            </a:extLst>
          </p:cNvPr>
          <p:cNvSpPr>
            <a:spLocks noGrp="1"/>
          </p:cNvSpPr>
          <p:nvPr>
            <p:ph type="title" hasCustomPrompt="1"/>
          </p:nvPr>
        </p:nvSpPr>
        <p:spPr>
          <a:xfrm>
            <a:off x="569911" y="2769057"/>
            <a:ext cx="6949440" cy="1231106"/>
          </a:xfrm>
          <a:noFill/>
        </p:spPr>
        <p:txBody>
          <a:bodyPr wrap="square" lIns="0" tIns="0" rIns="0" bIns="0" anchor="b" anchorCtr="0">
            <a:spAutoFit/>
          </a:bodyPr>
          <a:lstStyle>
            <a:lvl1pPr>
              <a:defRPr sz="4000" b="0" i="0" spc="-50" baseline="0">
                <a:solidFill>
                  <a:srgbClr val="FFFFFF"/>
                </a:solidFill>
                <a:latin typeface="+mn-lt"/>
                <a:cs typeface="Segoe UI" panose="020B0502040204020203" pitchFamily="34" charset="0"/>
              </a:defRPr>
            </a:lvl1pPr>
          </a:lstStyle>
          <a:p>
            <a:r>
              <a:rPr lang="en-US"/>
              <a:t>Event name or </a:t>
            </a:r>
            <a:br>
              <a:rPr lang="en-US"/>
            </a:br>
            <a:r>
              <a:rPr lang="en-US"/>
              <a:t>presentation title </a:t>
            </a:r>
          </a:p>
        </p:txBody>
      </p:sp>
      <p:sp>
        <p:nvSpPr>
          <p:cNvPr id="10" name="Text Placeholder 4">
            <a:extLst>
              <a:ext uri="{FF2B5EF4-FFF2-40B4-BE49-F238E27FC236}">
                <a16:creationId xmlns:a16="http://schemas.microsoft.com/office/drawing/2014/main" id="{469CED02-2B46-444B-3830-0E40E15910FF}"/>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rgbClr val="FFFFFF"/>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EAFE125C-F2D8-2A18-58C3-194C3E321220}"/>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6" name="Text Placeholder 4">
            <a:extLst>
              <a:ext uri="{FF2B5EF4-FFF2-40B4-BE49-F238E27FC236}">
                <a16:creationId xmlns:a16="http://schemas.microsoft.com/office/drawing/2014/main" id="{1C67AC21-30F5-48B7-086F-79D1E4E11293}"/>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A0521F0C-988A-EA48-770E-C78EECC5B1B7}"/>
              </a:ext>
            </a:extLst>
          </p:cNvPr>
          <p:cNvSpPr>
            <a:spLocks noGrp="1"/>
          </p:cNvSpPr>
          <p:nvPr>
            <p:ph type="pic" sz="quarter" idx="15" hasCustomPrompt="1"/>
          </p:nvPr>
        </p:nvSpPr>
        <p:spPr bwMode="ltGray">
          <a:xfrm>
            <a:off x="8077200" y="0"/>
            <a:ext cx="4114800" cy="6858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8457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guide id="3" pos="5075">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_Photo_Full page_1">
    <p:bg>
      <p:bgPr>
        <a:solidFill>
          <a:schemeClr val="bg2"/>
        </a:solidFill>
        <a:effectLst/>
      </p:bgPr>
    </p:bg>
    <p:spTree>
      <p:nvGrpSpPr>
        <p:cNvPr id="1" name=""/>
        <p:cNvGrpSpPr/>
        <p:nvPr/>
      </p:nvGrpSpPr>
      <p:grpSpPr>
        <a:xfrm>
          <a:off x="0" y="0"/>
          <a:ext cx="0" cy="0"/>
          <a:chOff x="0" y="0"/>
          <a:chExt cx="0" cy="0"/>
        </a:xfrm>
      </p:grpSpPr>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06286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_Photo_Full page_2">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1C74A79-BBEB-1C63-D4EF-38F00672DA48}"/>
              </a:ext>
            </a:extLst>
          </p:cNvPr>
          <p:cNvGrpSpPr/>
          <p:nvPr userDrawn="1"/>
        </p:nvGrpSpPr>
        <p:grpSpPr>
          <a:xfrm>
            <a:off x="-1" y="-1"/>
            <a:ext cx="12192001" cy="6858001"/>
            <a:chOff x="-1" y="-1"/>
            <a:chExt cx="12192001" cy="6858001"/>
          </a:xfrm>
        </p:grpSpPr>
        <p:pic>
          <p:nvPicPr>
            <p:cNvPr id="11" name="Picture 10" descr="A picture containing building&#10;&#10;Description automatically generated">
              <a:extLst>
                <a:ext uri="{FF2B5EF4-FFF2-40B4-BE49-F238E27FC236}">
                  <a16:creationId xmlns:a16="http://schemas.microsoft.com/office/drawing/2014/main" id="{313AFE2B-239D-9AC7-8FB0-8C96026D039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12" name="Rectangle 11">
              <a:extLst>
                <a:ext uri="{FF2B5EF4-FFF2-40B4-BE49-F238E27FC236}">
                  <a16:creationId xmlns:a16="http://schemas.microsoft.com/office/drawing/2014/main" id="{A389BF22-929B-2908-E860-A934A7695603}"/>
                </a:ext>
              </a:extLst>
            </p:cNvPr>
            <p:cNvSpPr/>
            <p:nvPr/>
          </p:nvSpPr>
          <p:spPr bwMode="auto">
            <a:xfrm>
              <a:off x="0" y="0"/>
              <a:ext cx="8149389" cy="6858000"/>
            </a:xfrm>
            <a:prstGeom prst="rect">
              <a:avLst/>
            </a:prstGeom>
            <a:gradFill>
              <a:gsLst>
                <a:gs pos="0">
                  <a:schemeClr val="bg1">
                    <a:alpha val="76249"/>
                  </a:schemeClr>
                </a:gs>
                <a:gs pos="100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
        <p:nvSpPr>
          <p:cNvPr id="13" name="TextBox 12">
            <a:extLst>
              <a:ext uri="{FF2B5EF4-FFF2-40B4-BE49-F238E27FC236}">
                <a16:creationId xmlns:a16="http://schemas.microsoft.com/office/drawing/2014/main" id="{FC33FD83-0CA7-3551-4539-8F751FBF29ED}"/>
              </a:ext>
            </a:extLst>
          </p:cNvPr>
          <p:cNvSpPr txBox="1"/>
          <p:nvPr userDrawn="1"/>
        </p:nvSpPr>
        <p:spPr>
          <a:xfrm>
            <a:off x="2342147" y="7940842"/>
            <a:ext cx="65" cy="276999"/>
          </a:xfrm>
          <a:prstGeom prst="rect">
            <a:avLst/>
          </a:prstGeom>
          <a:noFill/>
        </p:spPr>
        <p:txBody>
          <a:bodyPr wrap="none" lIns="0" tIns="0" rIns="0" bIns="0" rtlCol="0">
            <a:spAutoFit/>
          </a:bodyPr>
          <a:lstStyle/>
          <a:p>
            <a:pPr algn="l"/>
            <a:endParaRPr lang="en-US" sz="1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94105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ection_Gradient_Dark Blue">
    <p:bg>
      <p:bgPr>
        <a:solidFill>
          <a:schemeClr val="bg2"/>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C9D6987-B7F5-0C98-A76B-1F2B3C15A8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924"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74543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tion_Gradient_Dark Purple">
    <p:bg>
      <p:bgPr>
        <a:solidFill>
          <a:schemeClr val="bg2"/>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8D1FFD6F-3D0E-B46F-1914-A3183A1C18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25215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ection_Gradient_Dark Blue_with Image">
    <p:bg>
      <p:bgPr>
        <a:solidFill>
          <a:schemeClr val="bg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4E4D2C8-20BC-7E5D-0A90-5DB478BDE6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2" name="Title 1">
            <a:extLst>
              <a:ext uri="{FF2B5EF4-FFF2-40B4-BE49-F238E27FC236}">
                <a16:creationId xmlns:a16="http://schemas.microsoft.com/office/drawing/2014/main" id="{51B65EEA-77F3-C0F5-3483-CA4C24A82D88}"/>
              </a:ext>
            </a:extLst>
          </p:cNvPr>
          <p:cNvSpPr>
            <a:spLocks noGrp="1"/>
          </p:cNvSpPr>
          <p:nvPr>
            <p:ph type="title" hasCustomPrompt="1"/>
          </p:nvPr>
        </p:nvSpPr>
        <p:spPr bwMode="white">
          <a:xfrm>
            <a:off x="569911" y="3387502"/>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C203CD3A-B97F-B099-C6BA-D7F8AE1152F5}"/>
              </a:ext>
            </a:extLst>
          </p:cNvPr>
          <p:cNvSpPr>
            <a:spLocks noGrp="1"/>
          </p:cNvSpPr>
          <p:nvPr>
            <p:ph type="body" sz="quarter" idx="12" hasCustomPrompt="1"/>
          </p:nvPr>
        </p:nvSpPr>
        <p:spPr bwMode="white">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5205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ection_Gradient_Dark Purple_with Image">
    <p:bg>
      <p:bgPr>
        <a:solidFill>
          <a:schemeClr val="bg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0A086935-3714-39D1-32AE-80326770EE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2" name="Title 1">
            <a:extLst>
              <a:ext uri="{FF2B5EF4-FFF2-40B4-BE49-F238E27FC236}">
                <a16:creationId xmlns:a16="http://schemas.microsoft.com/office/drawing/2014/main" id="{51B65EEA-77F3-C0F5-3483-CA4C24A82D88}"/>
              </a:ext>
            </a:extLst>
          </p:cNvPr>
          <p:cNvSpPr>
            <a:spLocks noGrp="1"/>
          </p:cNvSpPr>
          <p:nvPr>
            <p:ph type="title" hasCustomPrompt="1"/>
          </p:nvPr>
        </p:nvSpPr>
        <p:spPr bwMode="white">
          <a:xfrm>
            <a:off x="569911" y="3387502"/>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C203CD3A-B97F-B099-C6BA-D7F8AE1152F5}"/>
              </a:ext>
            </a:extLst>
          </p:cNvPr>
          <p:cNvSpPr>
            <a:spLocks noGrp="1"/>
          </p:cNvSpPr>
          <p:nvPr>
            <p:ph type="body" sz="quarter" idx="12" hasCustomPrompt="1"/>
          </p:nvPr>
        </p:nvSpPr>
        <p:spPr bwMode="white">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9536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Agenda_1-column_Large typ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2" name="Text Placeholder 3">
            <a:extLst>
              <a:ext uri="{FF2B5EF4-FFF2-40B4-BE49-F238E27FC236}">
                <a16:creationId xmlns:a16="http://schemas.microsoft.com/office/drawing/2014/main" id="{79614968-3494-E366-3F5D-AD4C362B9029}"/>
              </a:ext>
            </a:extLst>
          </p:cNvPr>
          <p:cNvSpPr>
            <a:spLocks noGrp="1"/>
          </p:cNvSpPr>
          <p:nvPr>
            <p:ph type="body" sz="quarter" idx="12" hasCustomPrompt="1"/>
          </p:nvPr>
        </p:nvSpPr>
        <p:spPr>
          <a:xfrm>
            <a:off x="584199" y="1589670"/>
            <a:ext cx="8193024" cy="646908"/>
          </a:xfrm>
          <a:prstGeom prst="rect">
            <a:avLst/>
          </a:prstGeom>
        </p:spPr>
        <p:txBody>
          <a:bodyPr/>
          <a:lstStyle>
            <a:lvl1pPr marL="514350" indent="-514350">
              <a:lnSpc>
                <a:spcPct val="150000"/>
              </a:lnSpc>
              <a:spcBef>
                <a:spcPts val="0"/>
              </a:spcBef>
              <a:buSzPct val="100000"/>
              <a:buFont typeface="+mj-lt"/>
              <a:buAutoNum type="arabicPeriod"/>
              <a:defRPr sz="3200" spc="-20" baseline="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add agenda items</a:t>
            </a:r>
          </a:p>
        </p:txBody>
      </p:sp>
    </p:spTree>
    <p:extLst>
      <p:ext uri="{BB962C8B-B14F-4D97-AF65-F5344CB8AC3E}">
        <p14:creationId xmlns:p14="http://schemas.microsoft.com/office/powerpoint/2010/main" val="214701881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44">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1-column_Text">
    <p:bg>
      <p:bgPr>
        <a:solidFill>
          <a:schemeClr val="bg2"/>
        </a:solidFill>
        <a:effectLst/>
      </p:bgPr>
    </p:bg>
    <p:spTree>
      <p:nvGrpSpPr>
        <p:cNvPr id="1" name=""/>
        <p:cNvGrpSpPr/>
        <p:nvPr/>
      </p:nvGrpSpPr>
      <p:grpSpPr>
        <a:xfrm>
          <a:off x="0" y="0"/>
          <a:ext cx="0" cy="0"/>
          <a:chOff x="0" y="0"/>
          <a:chExt cx="0" cy="0"/>
        </a:xfrm>
      </p:grpSpPr>
      <p:pic>
        <p:nvPicPr>
          <p:cNvPr id="2" name="Picture 1" descr="A blue background with white lines&#10;&#10;Description automatically generated">
            <a:extLst>
              <a:ext uri="{FF2B5EF4-FFF2-40B4-BE49-F238E27FC236}">
                <a16:creationId xmlns:a16="http://schemas.microsoft.com/office/drawing/2014/main" id="{94355A1A-99B0-D621-7F33-7210781A5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740572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Agenda_2-column">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5" name="Text Placeholder 4">
            <a:extLst>
              <a:ext uri="{FF2B5EF4-FFF2-40B4-BE49-F238E27FC236}">
                <a16:creationId xmlns:a16="http://schemas.microsoft.com/office/drawing/2014/main" id="{E9A8A03C-9110-2600-11EF-7EC8A656DB95}"/>
              </a:ext>
            </a:extLst>
          </p:cNvPr>
          <p:cNvSpPr>
            <a:spLocks noGrp="1"/>
          </p:cNvSpPr>
          <p:nvPr>
            <p:ph type="body" sz="quarter" idx="12" hasCustomPrompt="1"/>
          </p:nvPr>
        </p:nvSpPr>
        <p:spPr>
          <a:xfrm>
            <a:off x="592137" y="2588260"/>
            <a:ext cx="3471863" cy="277320"/>
          </a:xfrm>
          <a:prstGeom prst="rect">
            <a:avLst/>
          </a:prstGeom>
        </p:spPr>
        <p:txBody>
          <a:bodyPr/>
          <a:lstStyle>
            <a:lvl1pPr marL="342900" indent="-342900">
              <a:lnSpc>
                <a:spcPct val="200000"/>
              </a:lnSpc>
              <a:spcBef>
                <a:spcPts val="0"/>
              </a:spcBef>
              <a:buSzPct val="100000"/>
              <a:buFont typeface="+mj-lt"/>
              <a:buAutoNum type="arabicPeriod"/>
              <a:tabLst>
                <a:tab pos="457200" algn="l"/>
              </a:tabLst>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
        <p:nvSpPr>
          <p:cNvPr id="6" name="Text Placeholder 4">
            <a:extLst>
              <a:ext uri="{FF2B5EF4-FFF2-40B4-BE49-F238E27FC236}">
                <a16:creationId xmlns:a16="http://schemas.microsoft.com/office/drawing/2014/main" id="{0FF51780-D40A-A319-BDAA-730133A238F7}"/>
              </a:ext>
            </a:extLst>
          </p:cNvPr>
          <p:cNvSpPr>
            <a:spLocks noGrp="1"/>
          </p:cNvSpPr>
          <p:nvPr>
            <p:ph type="body" sz="quarter" idx="14" hasCustomPrompt="1"/>
          </p:nvPr>
        </p:nvSpPr>
        <p:spPr>
          <a:xfrm>
            <a:off x="4356100" y="2588259"/>
            <a:ext cx="3478213" cy="277320"/>
          </a:xfrm>
          <a:prstGeom prst="rect">
            <a:avLst/>
          </a:prstGeom>
        </p:spPr>
        <p:txBody>
          <a:bodyPr/>
          <a:lstStyle>
            <a:lvl1pPr marL="342900" indent="-342900">
              <a:lnSpc>
                <a:spcPct val="200000"/>
              </a:lnSpc>
              <a:spcBef>
                <a:spcPts val="0"/>
              </a:spcBef>
              <a:buSzPct val="100000"/>
              <a:buFont typeface="+mj-lt"/>
              <a:buAutoNum type="arabicPeriod"/>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Tree>
    <p:extLst>
      <p:ext uri="{BB962C8B-B14F-4D97-AF65-F5344CB8AC3E}">
        <p14:creationId xmlns:p14="http://schemas.microsoft.com/office/powerpoint/2010/main" val="20817410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am roster_5 member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Picture 1" descr="This photo is a 'placeholder' only. Drag or drop your photo here, or click and tap the center to insert a photo.">
            <a:extLst>
              <a:ext uri="{FF2B5EF4-FFF2-40B4-BE49-F238E27FC236}">
                <a16:creationId xmlns:a16="http://schemas.microsoft.com/office/drawing/2014/main" id="{2095A92D-6FC0-30E2-84FD-749200CFDD2F}"/>
              </a:ext>
            </a:extLst>
          </p:cNvPr>
          <p:cNvSpPr>
            <a:spLocks noGrp="1" noChangeAspect="1"/>
          </p:cNvSpPr>
          <p:nvPr>
            <p:ph type="pic" sz="quarter" idx="21" hasCustomPrompt="1"/>
          </p:nvPr>
        </p:nvSpPr>
        <p:spPr bwMode="ltGray">
          <a:xfrm>
            <a:off x="597395"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 name="Text Placeholder 58">
            <a:extLst>
              <a:ext uri="{FF2B5EF4-FFF2-40B4-BE49-F238E27FC236}">
                <a16:creationId xmlns:a16="http://schemas.microsoft.com/office/drawing/2014/main" id="{8E28FB90-1F0C-96B6-ED65-6403818CBD82}"/>
              </a:ext>
            </a:extLst>
          </p:cNvPr>
          <p:cNvSpPr>
            <a:spLocks noGrp="1"/>
          </p:cNvSpPr>
          <p:nvPr>
            <p:ph type="body" sz="quarter" idx="36" hasCustomPrompt="1"/>
          </p:nvPr>
        </p:nvSpPr>
        <p:spPr>
          <a:xfrm>
            <a:off x="5842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 name="Text Placeholder 58">
            <a:extLst>
              <a:ext uri="{FF2B5EF4-FFF2-40B4-BE49-F238E27FC236}">
                <a16:creationId xmlns:a16="http://schemas.microsoft.com/office/drawing/2014/main" id="{39EC624B-C018-EA8F-FC34-7FA84C7312AC}"/>
              </a:ext>
            </a:extLst>
          </p:cNvPr>
          <p:cNvSpPr>
            <a:spLocks noGrp="1"/>
          </p:cNvSpPr>
          <p:nvPr>
            <p:ph type="body" sz="quarter" idx="37" hasCustomPrompt="1"/>
          </p:nvPr>
        </p:nvSpPr>
        <p:spPr>
          <a:xfrm>
            <a:off x="5842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7" name="Text Placeholder 2A sub">
            <a:extLst>
              <a:ext uri="{FF2B5EF4-FFF2-40B4-BE49-F238E27FC236}">
                <a16:creationId xmlns:a16="http://schemas.microsoft.com/office/drawing/2014/main" id="{7F9D57BE-5CDF-C75E-2546-01FDA84338EC}"/>
              </a:ext>
            </a:extLst>
          </p:cNvPr>
          <p:cNvSpPr>
            <a:spLocks noGrp="1"/>
          </p:cNvSpPr>
          <p:nvPr>
            <p:ph type="body" sz="quarter" idx="48" hasCustomPrompt="1"/>
          </p:nvPr>
        </p:nvSpPr>
        <p:spPr>
          <a:xfrm>
            <a:off x="597395"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7" name="Picture 2" descr="This photo is a 'placeholder' only. Drag or drop your photo here, or click and tap the center to insert a photo.">
            <a:extLst>
              <a:ext uri="{FF2B5EF4-FFF2-40B4-BE49-F238E27FC236}">
                <a16:creationId xmlns:a16="http://schemas.microsoft.com/office/drawing/2014/main" id="{E080675F-DF49-FC49-81AB-E8C058EE4972}"/>
              </a:ext>
            </a:extLst>
          </p:cNvPr>
          <p:cNvSpPr>
            <a:spLocks noGrp="1" noChangeAspect="1"/>
          </p:cNvSpPr>
          <p:nvPr>
            <p:ph type="pic" sz="quarter" idx="32" hasCustomPrompt="1"/>
          </p:nvPr>
        </p:nvSpPr>
        <p:spPr bwMode="ltGray">
          <a:xfrm>
            <a:off x="2885660"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58">
            <a:extLst>
              <a:ext uri="{FF2B5EF4-FFF2-40B4-BE49-F238E27FC236}">
                <a16:creationId xmlns:a16="http://schemas.microsoft.com/office/drawing/2014/main" id="{3928C68D-DAC5-11B4-3C12-6C91DE377400}"/>
              </a:ext>
            </a:extLst>
          </p:cNvPr>
          <p:cNvSpPr>
            <a:spLocks noGrp="1"/>
          </p:cNvSpPr>
          <p:nvPr>
            <p:ph type="body" sz="quarter" idx="38" hasCustomPrompt="1"/>
          </p:nvPr>
        </p:nvSpPr>
        <p:spPr>
          <a:xfrm>
            <a:off x="2895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4" name="Text Placeholder 58">
            <a:extLst>
              <a:ext uri="{FF2B5EF4-FFF2-40B4-BE49-F238E27FC236}">
                <a16:creationId xmlns:a16="http://schemas.microsoft.com/office/drawing/2014/main" id="{0B56EBDC-A427-27E1-3FEB-F0FD4E7B82C2}"/>
              </a:ext>
            </a:extLst>
          </p:cNvPr>
          <p:cNvSpPr>
            <a:spLocks noGrp="1"/>
          </p:cNvSpPr>
          <p:nvPr>
            <p:ph type="body" sz="quarter" idx="39" hasCustomPrompt="1"/>
          </p:nvPr>
        </p:nvSpPr>
        <p:spPr>
          <a:xfrm>
            <a:off x="2895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8" name="Text Placeholder 2A sub">
            <a:extLst>
              <a:ext uri="{FF2B5EF4-FFF2-40B4-BE49-F238E27FC236}">
                <a16:creationId xmlns:a16="http://schemas.microsoft.com/office/drawing/2014/main" id="{A7056ACE-B611-E42B-9345-C0B20848C942}"/>
              </a:ext>
            </a:extLst>
          </p:cNvPr>
          <p:cNvSpPr>
            <a:spLocks noGrp="1"/>
          </p:cNvSpPr>
          <p:nvPr>
            <p:ph type="body" sz="quarter" idx="56" hasCustomPrompt="1"/>
          </p:nvPr>
        </p:nvSpPr>
        <p:spPr>
          <a:xfrm>
            <a:off x="2900758"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8" name="Picture 3" descr="This photo is a 'placeholder' only. Drag or drop your photo here, or click and tap the center to insert a photo.">
            <a:extLst>
              <a:ext uri="{FF2B5EF4-FFF2-40B4-BE49-F238E27FC236}">
                <a16:creationId xmlns:a16="http://schemas.microsoft.com/office/drawing/2014/main" id="{05FE9E54-AB2C-EF3D-275C-52775C5B1213}"/>
              </a:ext>
            </a:extLst>
          </p:cNvPr>
          <p:cNvSpPr>
            <a:spLocks noGrp="1" noChangeAspect="1"/>
          </p:cNvSpPr>
          <p:nvPr>
            <p:ph type="pic" sz="quarter" idx="33" hasCustomPrompt="1"/>
          </p:nvPr>
        </p:nvSpPr>
        <p:spPr bwMode="ltGray">
          <a:xfrm>
            <a:off x="5206586"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58">
            <a:extLst>
              <a:ext uri="{FF2B5EF4-FFF2-40B4-BE49-F238E27FC236}">
                <a16:creationId xmlns:a16="http://schemas.microsoft.com/office/drawing/2014/main" id="{E6A26C49-73B1-32C2-15C5-764A1E43D37A}"/>
              </a:ext>
            </a:extLst>
          </p:cNvPr>
          <p:cNvSpPr>
            <a:spLocks noGrp="1"/>
          </p:cNvSpPr>
          <p:nvPr>
            <p:ph type="body" sz="quarter" idx="40" hasCustomPrompt="1"/>
          </p:nvPr>
        </p:nvSpPr>
        <p:spPr>
          <a:xfrm>
            <a:off x="5181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6" name="Text Placeholder 58">
            <a:extLst>
              <a:ext uri="{FF2B5EF4-FFF2-40B4-BE49-F238E27FC236}">
                <a16:creationId xmlns:a16="http://schemas.microsoft.com/office/drawing/2014/main" id="{69292DB0-E395-2E0C-8AD4-5A478E223D83}"/>
              </a:ext>
            </a:extLst>
          </p:cNvPr>
          <p:cNvSpPr>
            <a:spLocks noGrp="1"/>
          </p:cNvSpPr>
          <p:nvPr>
            <p:ph type="body" sz="quarter" idx="41" hasCustomPrompt="1"/>
          </p:nvPr>
        </p:nvSpPr>
        <p:spPr>
          <a:xfrm>
            <a:off x="5181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9" name="Text Placeholder 2A sub">
            <a:extLst>
              <a:ext uri="{FF2B5EF4-FFF2-40B4-BE49-F238E27FC236}">
                <a16:creationId xmlns:a16="http://schemas.microsoft.com/office/drawing/2014/main" id="{18235FB3-0388-BC57-E46C-852B620BD36A}"/>
              </a:ext>
            </a:extLst>
          </p:cNvPr>
          <p:cNvSpPr>
            <a:spLocks noGrp="1"/>
          </p:cNvSpPr>
          <p:nvPr>
            <p:ph type="body" sz="quarter" idx="57" hasCustomPrompt="1"/>
          </p:nvPr>
        </p:nvSpPr>
        <p:spPr>
          <a:xfrm>
            <a:off x="5180970"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9" name="Picture 4" descr="This photo is a 'placeholder' only. Drag or drop your photo here, or click and tap the center to insert a photo.">
            <a:extLst>
              <a:ext uri="{FF2B5EF4-FFF2-40B4-BE49-F238E27FC236}">
                <a16:creationId xmlns:a16="http://schemas.microsoft.com/office/drawing/2014/main" id="{96F26384-C43A-EEAD-9B70-92910BADFBBF}"/>
              </a:ext>
            </a:extLst>
          </p:cNvPr>
          <p:cNvSpPr>
            <a:spLocks noGrp="1" noChangeAspect="1"/>
          </p:cNvSpPr>
          <p:nvPr>
            <p:ph type="pic" sz="quarter" idx="34" hasCustomPrompt="1"/>
          </p:nvPr>
        </p:nvSpPr>
        <p:spPr bwMode="ltGray">
          <a:xfrm>
            <a:off x="7444409"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7" name="Text Placeholder 58">
            <a:extLst>
              <a:ext uri="{FF2B5EF4-FFF2-40B4-BE49-F238E27FC236}">
                <a16:creationId xmlns:a16="http://schemas.microsoft.com/office/drawing/2014/main" id="{5C9A1883-6DFC-99E3-6521-481114322E5A}"/>
              </a:ext>
            </a:extLst>
          </p:cNvPr>
          <p:cNvSpPr>
            <a:spLocks noGrp="1"/>
          </p:cNvSpPr>
          <p:nvPr>
            <p:ph type="body" sz="quarter" idx="42" hasCustomPrompt="1"/>
          </p:nvPr>
        </p:nvSpPr>
        <p:spPr>
          <a:xfrm>
            <a:off x="7453312"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8" name="Text Placeholder 58">
            <a:extLst>
              <a:ext uri="{FF2B5EF4-FFF2-40B4-BE49-F238E27FC236}">
                <a16:creationId xmlns:a16="http://schemas.microsoft.com/office/drawing/2014/main" id="{77F88679-0849-BCE4-E48F-9011B09625AA}"/>
              </a:ext>
            </a:extLst>
          </p:cNvPr>
          <p:cNvSpPr>
            <a:spLocks noGrp="1"/>
          </p:cNvSpPr>
          <p:nvPr>
            <p:ph type="body" sz="quarter" idx="43" hasCustomPrompt="1"/>
          </p:nvPr>
        </p:nvSpPr>
        <p:spPr>
          <a:xfrm>
            <a:off x="7453312"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0" name="Text Placeholder 2A sub">
            <a:extLst>
              <a:ext uri="{FF2B5EF4-FFF2-40B4-BE49-F238E27FC236}">
                <a16:creationId xmlns:a16="http://schemas.microsoft.com/office/drawing/2014/main" id="{46C9B654-FF71-96F3-9D65-FAFDCC542B23}"/>
              </a:ext>
            </a:extLst>
          </p:cNvPr>
          <p:cNvSpPr>
            <a:spLocks noGrp="1"/>
          </p:cNvSpPr>
          <p:nvPr>
            <p:ph type="body" sz="quarter" idx="58" hasCustomPrompt="1"/>
          </p:nvPr>
        </p:nvSpPr>
        <p:spPr>
          <a:xfrm>
            <a:off x="7426459"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0" name="Picture 5" descr="This photo is a 'placeholder' only. Drag or drop your photo here, or click and tap the center to insert a photo.">
            <a:extLst>
              <a:ext uri="{FF2B5EF4-FFF2-40B4-BE49-F238E27FC236}">
                <a16:creationId xmlns:a16="http://schemas.microsoft.com/office/drawing/2014/main" id="{3B9166C7-9DC6-A91A-ED39-661EF0FD1414}"/>
              </a:ext>
            </a:extLst>
          </p:cNvPr>
          <p:cNvSpPr>
            <a:spLocks noGrp="1" noChangeAspect="1"/>
          </p:cNvSpPr>
          <p:nvPr>
            <p:ph type="pic" sz="quarter" idx="35" hasCustomPrompt="1"/>
          </p:nvPr>
        </p:nvSpPr>
        <p:spPr bwMode="ltGray">
          <a:xfrm>
            <a:off x="9732820"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9" name="Text Placeholder 58">
            <a:extLst>
              <a:ext uri="{FF2B5EF4-FFF2-40B4-BE49-F238E27FC236}">
                <a16:creationId xmlns:a16="http://schemas.microsoft.com/office/drawing/2014/main" id="{F3664A74-3BF2-EBBD-0A32-D91D7E18D712}"/>
              </a:ext>
            </a:extLst>
          </p:cNvPr>
          <p:cNvSpPr>
            <a:spLocks noGrp="1"/>
          </p:cNvSpPr>
          <p:nvPr>
            <p:ph type="body" sz="quarter" idx="44" hasCustomPrompt="1"/>
          </p:nvPr>
        </p:nvSpPr>
        <p:spPr>
          <a:xfrm>
            <a:off x="9725024"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0" name="Text Placeholder 58">
            <a:extLst>
              <a:ext uri="{FF2B5EF4-FFF2-40B4-BE49-F238E27FC236}">
                <a16:creationId xmlns:a16="http://schemas.microsoft.com/office/drawing/2014/main" id="{1EA6E3E7-9522-FBDA-5AA8-9B02637C3DED}"/>
              </a:ext>
            </a:extLst>
          </p:cNvPr>
          <p:cNvSpPr>
            <a:spLocks noGrp="1"/>
          </p:cNvSpPr>
          <p:nvPr>
            <p:ph type="body" sz="quarter" idx="45" hasCustomPrompt="1"/>
          </p:nvPr>
        </p:nvSpPr>
        <p:spPr>
          <a:xfrm>
            <a:off x="9725024"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Text Placeholder 2A sub">
            <a:extLst>
              <a:ext uri="{FF2B5EF4-FFF2-40B4-BE49-F238E27FC236}">
                <a16:creationId xmlns:a16="http://schemas.microsoft.com/office/drawing/2014/main" id="{C58F8C8D-221D-B55E-D329-5A72E24F04B1}"/>
              </a:ext>
            </a:extLst>
          </p:cNvPr>
          <p:cNvSpPr>
            <a:spLocks noGrp="1"/>
          </p:cNvSpPr>
          <p:nvPr>
            <p:ph type="body" sz="quarter" idx="59" hasCustomPrompt="1"/>
          </p:nvPr>
        </p:nvSpPr>
        <p:spPr>
          <a:xfrm>
            <a:off x="9729821"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Tree>
    <p:extLst>
      <p:ext uri="{BB962C8B-B14F-4D97-AF65-F5344CB8AC3E}">
        <p14:creationId xmlns:p14="http://schemas.microsoft.com/office/powerpoint/2010/main" val="15821215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am roster_Multiple team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3" name="Team 1">
            <a:extLst>
              <a:ext uri="{FF2B5EF4-FFF2-40B4-BE49-F238E27FC236}">
                <a16:creationId xmlns:a16="http://schemas.microsoft.com/office/drawing/2014/main" id="{1788A81D-F91F-4B63-B86B-E5FF44CB3797}"/>
              </a:ext>
            </a:extLst>
          </p:cNvPr>
          <p:cNvSpPr>
            <a:spLocks noGrp="1"/>
          </p:cNvSpPr>
          <p:nvPr>
            <p:ph type="body" sz="quarter" idx="41" hasCustomPrompt="1"/>
          </p:nvPr>
        </p:nvSpPr>
        <p:spPr>
          <a:xfrm>
            <a:off x="584200" y="2038192"/>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1</a:t>
            </a:r>
          </a:p>
        </p:txBody>
      </p:sp>
      <p:sp>
        <p:nvSpPr>
          <p:cNvPr id="30" name="Picture Placeholder 1A" descr="This photo is a 'placeholder' only. Drag or drop your photo here, or click and tap the center to insert a photo.">
            <a:extLst>
              <a:ext uri="{FF2B5EF4-FFF2-40B4-BE49-F238E27FC236}">
                <a16:creationId xmlns:a16="http://schemas.microsoft.com/office/drawing/2014/main" id="{7A1858DE-4EF1-DF37-6E54-4CDDA8BE4810}"/>
              </a:ext>
            </a:extLst>
          </p:cNvPr>
          <p:cNvSpPr>
            <a:spLocks noGrp="1" noChangeAspect="1"/>
          </p:cNvSpPr>
          <p:nvPr>
            <p:ph type="pic" sz="quarter" idx="28"/>
          </p:nvPr>
        </p:nvSpPr>
        <p:spPr bwMode="ltGray">
          <a:xfrm>
            <a:off x="2179638"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7" name="Text Placeholder 58">
            <a:extLst>
              <a:ext uri="{FF2B5EF4-FFF2-40B4-BE49-F238E27FC236}">
                <a16:creationId xmlns:a16="http://schemas.microsoft.com/office/drawing/2014/main" id="{44D0620A-EDE4-7447-2DB5-3E62FDFEF2AE}"/>
              </a:ext>
            </a:extLst>
          </p:cNvPr>
          <p:cNvSpPr>
            <a:spLocks noGrp="1"/>
          </p:cNvSpPr>
          <p:nvPr>
            <p:ph type="body" sz="quarter" idx="45" hasCustomPrompt="1"/>
          </p:nvPr>
        </p:nvSpPr>
        <p:spPr>
          <a:xfrm>
            <a:off x="3193643"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48" name="Text Placeholder 58">
            <a:extLst>
              <a:ext uri="{FF2B5EF4-FFF2-40B4-BE49-F238E27FC236}">
                <a16:creationId xmlns:a16="http://schemas.microsoft.com/office/drawing/2014/main" id="{01C010F4-F640-8A60-84DB-3A2F8B87A5DD}"/>
              </a:ext>
            </a:extLst>
          </p:cNvPr>
          <p:cNvSpPr>
            <a:spLocks noGrp="1"/>
          </p:cNvSpPr>
          <p:nvPr>
            <p:ph type="body" sz="quarter" idx="46" hasCustomPrompt="1"/>
          </p:nvPr>
        </p:nvSpPr>
        <p:spPr>
          <a:xfrm>
            <a:off x="3193643"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4" name="Picture Placeholder 1B" descr="This photo is a 'placeholder' only. Drag or drop your photo here, or click and tap the center to insert a photo.">
            <a:extLst>
              <a:ext uri="{FF2B5EF4-FFF2-40B4-BE49-F238E27FC236}">
                <a16:creationId xmlns:a16="http://schemas.microsoft.com/office/drawing/2014/main" id="{8DC67249-5F90-20FE-642D-92B8A7AA4725}"/>
              </a:ext>
            </a:extLst>
          </p:cNvPr>
          <p:cNvSpPr>
            <a:spLocks noGrp="1" noChangeAspect="1"/>
          </p:cNvSpPr>
          <p:nvPr>
            <p:ph type="pic" sz="quarter" idx="32"/>
          </p:nvPr>
        </p:nvSpPr>
        <p:spPr bwMode="ltGray">
          <a:xfrm>
            <a:off x="4609587"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5" name="Text Placeholder 58">
            <a:extLst>
              <a:ext uri="{FF2B5EF4-FFF2-40B4-BE49-F238E27FC236}">
                <a16:creationId xmlns:a16="http://schemas.microsoft.com/office/drawing/2014/main" id="{922227CE-29CC-7715-08E4-905343CC4668}"/>
              </a:ext>
            </a:extLst>
          </p:cNvPr>
          <p:cNvSpPr>
            <a:spLocks noGrp="1"/>
          </p:cNvSpPr>
          <p:nvPr>
            <p:ph type="body" sz="quarter" idx="53" hasCustomPrompt="1"/>
          </p:nvPr>
        </p:nvSpPr>
        <p:spPr>
          <a:xfrm>
            <a:off x="5627448"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6" name="Text Placeholder 58">
            <a:extLst>
              <a:ext uri="{FF2B5EF4-FFF2-40B4-BE49-F238E27FC236}">
                <a16:creationId xmlns:a16="http://schemas.microsoft.com/office/drawing/2014/main" id="{20F30418-EB83-FF1F-ECF0-A40BD6D8CBC0}"/>
              </a:ext>
            </a:extLst>
          </p:cNvPr>
          <p:cNvSpPr>
            <a:spLocks noGrp="1"/>
          </p:cNvSpPr>
          <p:nvPr>
            <p:ph type="body" sz="quarter" idx="54" hasCustomPrompt="1"/>
          </p:nvPr>
        </p:nvSpPr>
        <p:spPr>
          <a:xfrm>
            <a:off x="5627448"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8" name="Picture Placeholder 1C" descr="This photo is a 'placeholder' only. Drag or drop your photo here, or click and tap the center to insert a photo.">
            <a:extLst>
              <a:ext uri="{FF2B5EF4-FFF2-40B4-BE49-F238E27FC236}">
                <a16:creationId xmlns:a16="http://schemas.microsoft.com/office/drawing/2014/main" id="{1B8D2A36-064C-FE3B-CEAF-48281FAD4185}"/>
              </a:ext>
            </a:extLst>
          </p:cNvPr>
          <p:cNvSpPr>
            <a:spLocks noGrp="1" noChangeAspect="1"/>
          </p:cNvSpPr>
          <p:nvPr>
            <p:ph type="pic" sz="quarter" idx="36"/>
          </p:nvPr>
        </p:nvSpPr>
        <p:spPr bwMode="ltGray">
          <a:xfrm>
            <a:off x="7049911"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3" name="Text Placeholder 58">
            <a:extLst>
              <a:ext uri="{FF2B5EF4-FFF2-40B4-BE49-F238E27FC236}">
                <a16:creationId xmlns:a16="http://schemas.microsoft.com/office/drawing/2014/main" id="{8AD370F1-6139-1223-018A-16C75055E068}"/>
              </a:ext>
            </a:extLst>
          </p:cNvPr>
          <p:cNvSpPr>
            <a:spLocks noGrp="1"/>
          </p:cNvSpPr>
          <p:nvPr>
            <p:ph type="body" sz="quarter" idx="61" hasCustomPrompt="1"/>
          </p:nvPr>
        </p:nvSpPr>
        <p:spPr>
          <a:xfrm>
            <a:off x="8057744"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4" name="Text Placeholder 58">
            <a:extLst>
              <a:ext uri="{FF2B5EF4-FFF2-40B4-BE49-F238E27FC236}">
                <a16:creationId xmlns:a16="http://schemas.microsoft.com/office/drawing/2014/main" id="{BFCE70D8-4F10-E678-F1BB-75AEBFBE09D5}"/>
              </a:ext>
            </a:extLst>
          </p:cNvPr>
          <p:cNvSpPr>
            <a:spLocks noGrp="1"/>
          </p:cNvSpPr>
          <p:nvPr>
            <p:ph type="body" sz="quarter" idx="62" hasCustomPrompt="1"/>
          </p:nvPr>
        </p:nvSpPr>
        <p:spPr>
          <a:xfrm>
            <a:off x="8057744"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2" name="Picture Placeholder 1D" descr="This photo is a 'placeholder' only. Drag or drop your photo here, or click and tap the center to insert a photo.">
            <a:extLst>
              <a:ext uri="{FF2B5EF4-FFF2-40B4-BE49-F238E27FC236}">
                <a16:creationId xmlns:a16="http://schemas.microsoft.com/office/drawing/2014/main" id="{8E2E6F0B-8050-0919-E8CB-AC11968F627C}"/>
              </a:ext>
            </a:extLst>
          </p:cNvPr>
          <p:cNvSpPr>
            <a:spLocks noGrp="1" noChangeAspect="1"/>
          </p:cNvSpPr>
          <p:nvPr>
            <p:ph type="pic" sz="quarter" idx="40"/>
          </p:nvPr>
        </p:nvSpPr>
        <p:spPr bwMode="ltGray">
          <a:xfrm>
            <a:off x="9485490"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1" name="Text Placeholder 58">
            <a:extLst>
              <a:ext uri="{FF2B5EF4-FFF2-40B4-BE49-F238E27FC236}">
                <a16:creationId xmlns:a16="http://schemas.microsoft.com/office/drawing/2014/main" id="{0001AF27-6E88-CCE0-8660-7B99045D854D}"/>
              </a:ext>
            </a:extLst>
          </p:cNvPr>
          <p:cNvSpPr>
            <a:spLocks noGrp="1"/>
          </p:cNvSpPr>
          <p:nvPr>
            <p:ph type="body" sz="quarter" idx="69" hasCustomPrompt="1"/>
          </p:nvPr>
        </p:nvSpPr>
        <p:spPr>
          <a:xfrm>
            <a:off x="10478312"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2" name="Text Placeholder 58">
            <a:extLst>
              <a:ext uri="{FF2B5EF4-FFF2-40B4-BE49-F238E27FC236}">
                <a16:creationId xmlns:a16="http://schemas.microsoft.com/office/drawing/2014/main" id="{03C09D05-0CE3-7C80-1290-D97C4CA98852}"/>
              </a:ext>
            </a:extLst>
          </p:cNvPr>
          <p:cNvSpPr>
            <a:spLocks noGrp="1"/>
          </p:cNvSpPr>
          <p:nvPr>
            <p:ph type="body" sz="quarter" idx="70" hasCustomPrompt="1"/>
          </p:nvPr>
        </p:nvSpPr>
        <p:spPr>
          <a:xfrm>
            <a:off x="10478312"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 name="Straight Connector 1">
            <a:extLst>
              <a:ext uri="{FF2B5EF4-FFF2-40B4-BE49-F238E27FC236}">
                <a16:creationId xmlns:a16="http://schemas.microsoft.com/office/drawing/2014/main" id="{8F445834-5147-BDA3-1A05-42FE03F26C3D}"/>
              </a:ext>
            </a:extLst>
          </p:cNvPr>
          <p:cNvCxnSpPr>
            <a:cxnSpLocks/>
          </p:cNvCxnSpPr>
          <p:nvPr userDrawn="1"/>
        </p:nvCxnSpPr>
        <p:spPr>
          <a:xfrm>
            <a:off x="588662" y="2796209"/>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am 2">
            <a:extLst>
              <a:ext uri="{FF2B5EF4-FFF2-40B4-BE49-F238E27FC236}">
                <a16:creationId xmlns:a16="http://schemas.microsoft.com/office/drawing/2014/main" id="{10A26582-C8F8-AC4A-9BCE-FF494FA099A6}"/>
              </a:ext>
            </a:extLst>
          </p:cNvPr>
          <p:cNvSpPr>
            <a:spLocks noGrp="1"/>
          </p:cNvSpPr>
          <p:nvPr>
            <p:ph type="body" sz="quarter" idx="42" hasCustomPrompt="1"/>
          </p:nvPr>
        </p:nvSpPr>
        <p:spPr>
          <a:xfrm>
            <a:off x="584200" y="3276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2</a:t>
            </a:r>
          </a:p>
        </p:txBody>
      </p:sp>
      <p:sp>
        <p:nvSpPr>
          <p:cNvPr id="29" name="Picture Placeholder 2A" descr="This photo is a 'placeholder' only. Drag or drop your photo here, or click and tap the center to insert a photo.">
            <a:extLst>
              <a:ext uri="{FF2B5EF4-FFF2-40B4-BE49-F238E27FC236}">
                <a16:creationId xmlns:a16="http://schemas.microsoft.com/office/drawing/2014/main" id="{B47D2B24-2319-9A35-2475-DEF9C8C68542}"/>
              </a:ext>
            </a:extLst>
          </p:cNvPr>
          <p:cNvSpPr>
            <a:spLocks noGrp="1" noChangeAspect="1"/>
          </p:cNvSpPr>
          <p:nvPr>
            <p:ph type="pic" sz="quarter" idx="27"/>
          </p:nvPr>
        </p:nvSpPr>
        <p:spPr bwMode="ltGray">
          <a:xfrm>
            <a:off x="2179638"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9" name="Text Placeholder 58">
            <a:extLst>
              <a:ext uri="{FF2B5EF4-FFF2-40B4-BE49-F238E27FC236}">
                <a16:creationId xmlns:a16="http://schemas.microsoft.com/office/drawing/2014/main" id="{FC01ED5E-F101-B2E3-BF92-D7282EDD9294}"/>
              </a:ext>
            </a:extLst>
          </p:cNvPr>
          <p:cNvSpPr>
            <a:spLocks noGrp="1"/>
          </p:cNvSpPr>
          <p:nvPr>
            <p:ph type="body" sz="quarter" idx="47" hasCustomPrompt="1"/>
          </p:nvPr>
        </p:nvSpPr>
        <p:spPr>
          <a:xfrm>
            <a:off x="3193643"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0" name="Text Placeholder 58">
            <a:extLst>
              <a:ext uri="{FF2B5EF4-FFF2-40B4-BE49-F238E27FC236}">
                <a16:creationId xmlns:a16="http://schemas.microsoft.com/office/drawing/2014/main" id="{5EFE1E18-263B-ADE2-5B97-3D3EC83D4FFD}"/>
              </a:ext>
            </a:extLst>
          </p:cNvPr>
          <p:cNvSpPr>
            <a:spLocks noGrp="1"/>
          </p:cNvSpPr>
          <p:nvPr>
            <p:ph type="body" sz="quarter" idx="48" hasCustomPrompt="1"/>
          </p:nvPr>
        </p:nvSpPr>
        <p:spPr>
          <a:xfrm>
            <a:off x="3193643"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3" name="Picture Placeholder 2B" descr="This photo is a 'placeholder' only. Drag or drop your photo here, or click and tap the center to insert a photo.">
            <a:extLst>
              <a:ext uri="{FF2B5EF4-FFF2-40B4-BE49-F238E27FC236}">
                <a16:creationId xmlns:a16="http://schemas.microsoft.com/office/drawing/2014/main" id="{E8083CB6-CCDA-255D-BC5C-0F5D411855D5}"/>
              </a:ext>
            </a:extLst>
          </p:cNvPr>
          <p:cNvSpPr>
            <a:spLocks noGrp="1" noChangeAspect="1"/>
          </p:cNvSpPr>
          <p:nvPr>
            <p:ph type="pic" sz="quarter" idx="31"/>
          </p:nvPr>
        </p:nvSpPr>
        <p:spPr bwMode="ltGray">
          <a:xfrm>
            <a:off x="4609587"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7" name="Text Placeholder 58">
            <a:extLst>
              <a:ext uri="{FF2B5EF4-FFF2-40B4-BE49-F238E27FC236}">
                <a16:creationId xmlns:a16="http://schemas.microsoft.com/office/drawing/2014/main" id="{F2AC0BEF-2B97-6CDB-7C63-7F2758C12D78}"/>
              </a:ext>
            </a:extLst>
          </p:cNvPr>
          <p:cNvSpPr>
            <a:spLocks noGrp="1"/>
          </p:cNvSpPr>
          <p:nvPr>
            <p:ph type="body" sz="quarter" idx="55" hasCustomPrompt="1"/>
          </p:nvPr>
        </p:nvSpPr>
        <p:spPr>
          <a:xfrm>
            <a:off x="5627448"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8" name="Text Placeholder 58">
            <a:extLst>
              <a:ext uri="{FF2B5EF4-FFF2-40B4-BE49-F238E27FC236}">
                <a16:creationId xmlns:a16="http://schemas.microsoft.com/office/drawing/2014/main" id="{74C1C912-D822-B1C0-3368-737311266008}"/>
              </a:ext>
            </a:extLst>
          </p:cNvPr>
          <p:cNvSpPr>
            <a:spLocks noGrp="1"/>
          </p:cNvSpPr>
          <p:nvPr>
            <p:ph type="body" sz="quarter" idx="56" hasCustomPrompt="1"/>
          </p:nvPr>
        </p:nvSpPr>
        <p:spPr>
          <a:xfrm>
            <a:off x="5627448"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7" name="Picture Placeholder 2C" descr="This photo is a 'placeholder' only. Drag or drop your photo here, or click and tap the center to insert a photo.">
            <a:extLst>
              <a:ext uri="{FF2B5EF4-FFF2-40B4-BE49-F238E27FC236}">
                <a16:creationId xmlns:a16="http://schemas.microsoft.com/office/drawing/2014/main" id="{164422E8-3E89-9441-E751-CAFDCD0F198A}"/>
              </a:ext>
            </a:extLst>
          </p:cNvPr>
          <p:cNvSpPr>
            <a:spLocks noGrp="1" noChangeAspect="1"/>
          </p:cNvSpPr>
          <p:nvPr>
            <p:ph type="pic" sz="quarter" idx="35"/>
          </p:nvPr>
        </p:nvSpPr>
        <p:spPr bwMode="ltGray">
          <a:xfrm>
            <a:off x="7049911"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5" name="Text Placeholder 58">
            <a:extLst>
              <a:ext uri="{FF2B5EF4-FFF2-40B4-BE49-F238E27FC236}">
                <a16:creationId xmlns:a16="http://schemas.microsoft.com/office/drawing/2014/main" id="{317C4FB7-C080-AFBA-6406-A20CF0407110}"/>
              </a:ext>
            </a:extLst>
          </p:cNvPr>
          <p:cNvSpPr>
            <a:spLocks noGrp="1"/>
          </p:cNvSpPr>
          <p:nvPr>
            <p:ph type="body" sz="quarter" idx="63" hasCustomPrompt="1"/>
          </p:nvPr>
        </p:nvSpPr>
        <p:spPr>
          <a:xfrm>
            <a:off x="8057744"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6" name="Text Placeholder 58">
            <a:extLst>
              <a:ext uri="{FF2B5EF4-FFF2-40B4-BE49-F238E27FC236}">
                <a16:creationId xmlns:a16="http://schemas.microsoft.com/office/drawing/2014/main" id="{0E6AE450-22D4-A89C-C840-1C35AC4C6789}"/>
              </a:ext>
            </a:extLst>
          </p:cNvPr>
          <p:cNvSpPr>
            <a:spLocks noGrp="1"/>
          </p:cNvSpPr>
          <p:nvPr>
            <p:ph type="body" sz="quarter" idx="64" hasCustomPrompt="1"/>
          </p:nvPr>
        </p:nvSpPr>
        <p:spPr>
          <a:xfrm>
            <a:off x="8057744"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1" name="Picture Placeholder 2D" descr="This photo is a 'placeholder' only. Drag or drop your photo here, or click and tap the center to insert a photo.">
            <a:extLst>
              <a:ext uri="{FF2B5EF4-FFF2-40B4-BE49-F238E27FC236}">
                <a16:creationId xmlns:a16="http://schemas.microsoft.com/office/drawing/2014/main" id="{E418AC83-800E-9972-CCF5-0D24DA9B04AC}"/>
              </a:ext>
            </a:extLst>
          </p:cNvPr>
          <p:cNvSpPr>
            <a:spLocks noGrp="1" noChangeAspect="1"/>
          </p:cNvSpPr>
          <p:nvPr>
            <p:ph type="pic" sz="quarter" idx="39"/>
          </p:nvPr>
        </p:nvSpPr>
        <p:spPr bwMode="ltGray">
          <a:xfrm>
            <a:off x="9485490"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3" name="Text Placeholder 58">
            <a:extLst>
              <a:ext uri="{FF2B5EF4-FFF2-40B4-BE49-F238E27FC236}">
                <a16:creationId xmlns:a16="http://schemas.microsoft.com/office/drawing/2014/main" id="{309D02C3-435E-CDD1-D82F-28B543F1B5A2}"/>
              </a:ext>
            </a:extLst>
          </p:cNvPr>
          <p:cNvSpPr>
            <a:spLocks noGrp="1"/>
          </p:cNvSpPr>
          <p:nvPr>
            <p:ph type="body" sz="quarter" idx="71" hasCustomPrompt="1"/>
          </p:nvPr>
        </p:nvSpPr>
        <p:spPr>
          <a:xfrm>
            <a:off x="10478312"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4" name="Text Placeholder 58">
            <a:extLst>
              <a:ext uri="{FF2B5EF4-FFF2-40B4-BE49-F238E27FC236}">
                <a16:creationId xmlns:a16="http://schemas.microsoft.com/office/drawing/2014/main" id="{D366B6F5-DEC3-1C48-DA3B-4397F337A269}"/>
              </a:ext>
            </a:extLst>
          </p:cNvPr>
          <p:cNvSpPr>
            <a:spLocks noGrp="1"/>
          </p:cNvSpPr>
          <p:nvPr>
            <p:ph type="body" sz="quarter" idx="72" hasCustomPrompt="1"/>
          </p:nvPr>
        </p:nvSpPr>
        <p:spPr>
          <a:xfrm>
            <a:off x="10478312"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4" name="Straight Connector 3">
            <a:extLst>
              <a:ext uri="{FF2B5EF4-FFF2-40B4-BE49-F238E27FC236}">
                <a16:creationId xmlns:a16="http://schemas.microsoft.com/office/drawing/2014/main" id="{9804F51A-1D45-8731-5DAA-2233599509CB}"/>
              </a:ext>
            </a:extLst>
          </p:cNvPr>
          <p:cNvCxnSpPr>
            <a:cxnSpLocks/>
          </p:cNvCxnSpPr>
          <p:nvPr userDrawn="1"/>
        </p:nvCxnSpPr>
        <p:spPr>
          <a:xfrm>
            <a:off x="588662" y="3962400"/>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am 3">
            <a:extLst>
              <a:ext uri="{FF2B5EF4-FFF2-40B4-BE49-F238E27FC236}">
                <a16:creationId xmlns:a16="http://schemas.microsoft.com/office/drawing/2014/main" id="{D3F608B4-ED44-5C07-5EFA-438FB513B7FB}"/>
              </a:ext>
            </a:extLst>
          </p:cNvPr>
          <p:cNvSpPr>
            <a:spLocks noGrp="1"/>
          </p:cNvSpPr>
          <p:nvPr>
            <p:ph type="body" sz="quarter" idx="43" hasCustomPrompt="1"/>
          </p:nvPr>
        </p:nvSpPr>
        <p:spPr>
          <a:xfrm>
            <a:off x="584200" y="4419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3</a:t>
            </a:r>
          </a:p>
        </p:txBody>
      </p:sp>
      <p:sp>
        <p:nvSpPr>
          <p:cNvPr id="28" name="Picture Placeholder 3A" descr="This photo is a 'placeholder' only. Drag or drop your photo here, or click and tap the center to insert a photo.">
            <a:extLst>
              <a:ext uri="{FF2B5EF4-FFF2-40B4-BE49-F238E27FC236}">
                <a16:creationId xmlns:a16="http://schemas.microsoft.com/office/drawing/2014/main" id="{EAECE39A-485D-E6EB-27F0-728F88CA6719}"/>
              </a:ext>
            </a:extLst>
          </p:cNvPr>
          <p:cNvSpPr>
            <a:spLocks noGrp="1" noChangeAspect="1"/>
          </p:cNvSpPr>
          <p:nvPr>
            <p:ph type="pic" sz="quarter" idx="26"/>
          </p:nvPr>
        </p:nvSpPr>
        <p:spPr bwMode="ltGray">
          <a:xfrm>
            <a:off x="2179638"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1" name="Text Placeholder 58">
            <a:extLst>
              <a:ext uri="{FF2B5EF4-FFF2-40B4-BE49-F238E27FC236}">
                <a16:creationId xmlns:a16="http://schemas.microsoft.com/office/drawing/2014/main" id="{3965190B-2799-9D0C-F8DD-6CC5158F1533}"/>
              </a:ext>
            </a:extLst>
          </p:cNvPr>
          <p:cNvSpPr>
            <a:spLocks noGrp="1"/>
          </p:cNvSpPr>
          <p:nvPr>
            <p:ph type="body" sz="quarter" idx="49" hasCustomPrompt="1"/>
          </p:nvPr>
        </p:nvSpPr>
        <p:spPr>
          <a:xfrm>
            <a:off x="3193643"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2" name="Text Placeholder 58">
            <a:extLst>
              <a:ext uri="{FF2B5EF4-FFF2-40B4-BE49-F238E27FC236}">
                <a16:creationId xmlns:a16="http://schemas.microsoft.com/office/drawing/2014/main" id="{736C02F1-87C7-951D-BE5A-0E2EE9F3DC1E}"/>
              </a:ext>
            </a:extLst>
          </p:cNvPr>
          <p:cNvSpPr>
            <a:spLocks noGrp="1"/>
          </p:cNvSpPr>
          <p:nvPr>
            <p:ph type="body" sz="quarter" idx="50" hasCustomPrompt="1"/>
          </p:nvPr>
        </p:nvSpPr>
        <p:spPr>
          <a:xfrm>
            <a:off x="3193643"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2" name="Picture Placeholder 3B" descr="This photo is a 'placeholder' only. Drag or drop your photo here, or click and tap the center to insert a photo.">
            <a:extLst>
              <a:ext uri="{FF2B5EF4-FFF2-40B4-BE49-F238E27FC236}">
                <a16:creationId xmlns:a16="http://schemas.microsoft.com/office/drawing/2014/main" id="{8BF4AC3C-2414-C0C9-D30B-1883D8FF07F9}"/>
              </a:ext>
            </a:extLst>
          </p:cNvPr>
          <p:cNvSpPr>
            <a:spLocks noGrp="1" noChangeAspect="1"/>
          </p:cNvSpPr>
          <p:nvPr>
            <p:ph type="pic" sz="quarter" idx="30"/>
          </p:nvPr>
        </p:nvSpPr>
        <p:spPr bwMode="ltGray">
          <a:xfrm>
            <a:off x="4609587"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9" name="Text Placeholder 58">
            <a:extLst>
              <a:ext uri="{FF2B5EF4-FFF2-40B4-BE49-F238E27FC236}">
                <a16:creationId xmlns:a16="http://schemas.microsoft.com/office/drawing/2014/main" id="{EF622325-4A31-0D34-F692-292C7A27B194}"/>
              </a:ext>
            </a:extLst>
          </p:cNvPr>
          <p:cNvSpPr>
            <a:spLocks noGrp="1"/>
          </p:cNvSpPr>
          <p:nvPr>
            <p:ph type="body" sz="quarter" idx="57" hasCustomPrompt="1"/>
          </p:nvPr>
        </p:nvSpPr>
        <p:spPr>
          <a:xfrm>
            <a:off x="5627448"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0" name="Text Placeholder 58">
            <a:extLst>
              <a:ext uri="{FF2B5EF4-FFF2-40B4-BE49-F238E27FC236}">
                <a16:creationId xmlns:a16="http://schemas.microsoft.com/office/drawing/2014/main" id="{4EA6AF6F-230F-CCBA-01CB-9F97E4A80419}"/>
              </a:ext>
            </a:extLst>
          </p:cNvPr>
          <p:cNvSpPr>
            <a:spLocks noGrp="1"/>
          </p:cNvSpPr>
          <p:nvPr>
            <p:ph type="body" sz="quarter" idx="58" hasCustomPrompt="1"/>
          </p:nvPr>
        </p:nvSpPr>
        <p:spPr>
          <a:xfrm>
            <a:off x="5627448"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6" name="Picture Placeholder 3C" descr="This photo is a 'placeholder' only. Drag or drop your photo here, or click and tap the center to insert a photo.">
            <a:extLst>
              <a:ext uri="{FF2B5EF4-FFF2-40B4-BE49-F238E27FC236}">
                <a16:creationId xmlns:a16="http://schemas.microsoft.com/office/drawing/2014/main" id="{A1EE5FC3-9D08-4309-3E1C-5300AC037DC4}"/>
              </a:ext>
            </a:extLst>
          </p:cNvPr>
          <p:cNvSpPr>
            <a:spLocks noGrp="1" noChangeAspect="1"/>
          </p:cNvSpPr>
          <p:nvPr>
            <p:ph type="pic" sz="quarter" idx="34"/>
          </p:nvPr>
        </p:nvSpPr>
        <p:spPr bwMode="ltGray">
          <a:xfrm>
            <a:off x="7049911"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7" name="Text Placeholder 58">
            <a:extLst>
              <a:ext uri="{FF2B5EF4-FFF2-40B4-BE49-F238E27FC236}">
                <a16:creationId xmlns:a16="http://schemas.microsoft.com/office/drawing/2014/main" id="{8F8EB56C-34C6-E5E1-1972-A071C8CB2ACF}"/>
              </a:ext>
            </a:extLst>
          </p:cNvPr>
          <p:cNvSpPr>
            <a:spLocks noGrp="1"/>
          </p:cNvSpPr>
          <p:nvPr>
            <p:ph type="body" sz="quarter" idx="65" hasCustomPrompt="1"/>
          </p:nvPr>
        </p:nvSpPr>
        <p:spPr>
          <a:xfrm>
            <a:off x="8057744"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8" name="Text Placeholder 58">
            <a:extLst>
              <a:ext uri="{FF2B5EF4-FFF2-40B4-BE49-F238E27FC236}">
                <a16:creationId xmlns:a16="http://schemas.microsoft.com/office/drawing/2014/main" id="{6070585B-81AF-32BA-0813-522DCAEFA40E}"/>
              </a:ext>
            </a:extLst>
          </p:cNvPr>
          <p:cNvSpPr>
            <a:spLocks noGrp="1"/>
          </p:cNvSpPr>
          <p:nvPr>
            <p:ph type="body" sz="quarter" idx="66" hasCustomPrompt="1"/>
          </p:nvPr>
        </p:nvSpPr>
        <p:spPr>
          <a:xfrm>
            <a:off x="8057744"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0" name="Picture Placeholder 3D" descr="This photo is a 'placeholder' only. Drag or drop your photo here, or click and tap the center to insert a photo.">
            <a:extLst>
              <a:ext uri="{FF2B5EF4-FFF2-40B4-BE49-F238E27FC236}">
                <a16:creationId xmlns:a16="http://schemas.microsoft.com/office/drawing/2014/main" id="{48D92F43-C340-0BDC-CD08-A5A2D0AFAA5A}"/>
              </a:ext>
            </a:extLst>
          </p:cNvPr>
          <p:cNvSpPr>
            <a:spLocks noGrp="1" noChangeAspect="1"/>
          </p:cNvSpPr>
          <p:nvPr>
            <p:ph type="pic" sz="quarter" idx="38"/>
          </p:nvPr>
        </p:nvSpPr>
        <p:spPr bwMode="ltGray">
          <a:xfrm>
            <a:off x="9485490"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5" name="Text Placeholder 58">
            <a:extLst>
              <a:ext uri="{FF2B5EF4-FFF2-40B4-BE49-F238E27FC236}">
                <a16:creationId xmlns:a16="http://schemas.microsoft.com/office/drawing/2014/main" id="{89E6A037-24C1-CAC2-A398-476119D3F25D}"/>
              </a:ext>
            </a:extLst>
          </p:cNvPr>
          <p:cNvSpPr>
            <a:spLocks noGrp="1"/>
          </p:cNvSpPr>
          <p:nvPr>
            <p:ph type="body" sz="quarter" idx="73" hasCustomPrompt="1"/>
          </p:nvPr>
        </p:nvSpPr>
        <p:spPr>
          <a:xfrm>
            <a:off x="10478312"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6" name="Text Placeholder 58">
            <a:extLst>
              <a:ext uri="{FF2B5EF4-FFF2-40B4-BE49-F238E27FC236}">
                <a16:creationId xmlns:a16="http://schemas.microsoft.com/office/drawing/2014/main" id="{876F2CA6-31AD-FFE7-FC90-15148A097830}"/>
              </a:ext>
            </a:extLst>
          </p:cNvPr>
          <p:cNvSpPr>
            <a:spLocks noGrp="1"/>
          </p:cNvSpPr>
          <p:nvPr>
            <p:ph type="body" sz="quarter" idx="74" hasCustomPrompt="1"/>
          </p:nvPr>
        </p:nvSpPr>
        <p:spPr>
          <a:xfrm>
            <a:off x="10478312"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6" name="Straight Connector 25">
            <a:extLst>
              <a:ext uri="{FF2B5EF4-FFF2-40B4-BE49-F238E27FC236}">
                <a16:creationId xmlns:a16="http://schemas.microsoft.com/office/drawing/2014/main" id="{372DE300-AF33-9F86-1E59-5008DFACF2FD}"/>
              </a:ext>
            </a:extLst>
          </p:cNvPr>
          <p:cNvCxnSpPr>
            <a:cxnSpLocks/>
          </p:cNvCxnSpPr>
          <p:nvPr userDrawn="1"/>
        </p:nvCxnSpPr>
        <p:spPr>
          <a:xfrm>
            <a:off x="588662" y="5128591"/>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am 4">
            <a:extLst>
              <a:ext uri="{FF2B5EF4-FFF2-40B4-BE49-F238E27FC236}">
                <a16:creationId xmlns:a16="http://schemas.microsoft.com/office/drawing/2014/main" id="{B1818782-B436-6129-67F3-553E6ADB8AE1}"/>
              </a:ext>
            </a:extLst>
          </p:cNvPr>
          <p:cNvSpPr>
            <a:spLocks noGrp="1"/>
          </p:cNvSpPr>
          <p:nvPr>
            <p:ph type="body" sz="quarter" idx="44" hasCustomPrompt="1"/>
          </p:nvPr>
        </p:nvSpPr>
        <p:spPr>
          <a:xfrm>
            <a:off x="569912" y="561975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4</a:t>
            </a:r>
          </a:p>
        </p:txBody>
      </p:sp>
      <p:sp>
        <p:nvSpPr>
          <p:cNvPr id="27" name="Picture Placeholder 4A" descr="This photo is a 'placeholder' only. Drag or drop your photo here, or click and tap the center to insert a photo.">
            <a:extLst>
              <a:ext uri="{FF2B5EF4-FFF2-40B4-BE49-F238E27FC236}">
                <a16:creationId xmlns:a16="http://schemas.microsoft.com/office/drawing/2014/main" id="{09D5AA92-B282-C1B4-798D-F0C0CE32DFED}"/>
              </a:ext>
            </a:extLst>
          </p:cNvPr>
          <p:cNvSpPr>
            <a:spLocks noGrp="1" noChangeAspect="1"/>
          </p:cNvSpPr>
          <p:nvPr>
            <p:ph type="pic" sz="quarter" idx="25"/>
          </p:nvPr>
        </p:nvSpPr>
        <p:spPr bwMode="ltGray">
          <a:xfrm>
            <a:off x="2179638"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3" name="Text Placeholder 58">
            <a:extLst>
              <a:ext uri="{FF2B5EF4-FFF2-40B4-BE49-F238E27FC236}">
                <a16:creationId xmlns:a16="http://schemas.microsoft.com/office/drawing/2014/main" id="{185A2984-DFE0-DB13-1B58-814E78BACB59}"/>
              </a:ext>
            </a:extLst>
          </p:cNvPr>
          <p:cNvSpPr>
            <a:spLocks noGrp="1"/>
          </p:cNvSpPr>
          <p:nvPr>
            <p:ph type="body" sz="quarter" idx="51" hasCustomPrompt="1"/>
          </p:nvPr>
        </p:nvSpPr>
        <p:spPr>
          <a:xfrm>
            <a:off x="3193643"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4" name="Text Placeholder 58">
            <a:extLst>
              <a:ext uri="{FF2B5EF4-FFF2-40B4-BE49-F238E27FC236}">
                <a16:creationId xmlns:a16="http://schemas.microsoft.com/office/drawing/2014/main" id="{8B90DB1C-DC86-BEED-6297-979686631FEC}"/>
              </a:ext>
            </a:extLst>
          </p:cNvPr>
          <p:cNvSpPr>
            <a:spLocks noGrp="1"/>
          </p:cNvSpPr>
          <p:nvPr>
            <p:ph type="body" sz="quarter" idx="52" hasCustomPrompt="1"/>
          </p:nvPr>
        </p:nvSpPr>
        <p:spPr>
          <a:xfrm>
            <a:off x="3193643"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Picture Placeholder 4B" descr="This photo is a 'placeholder' only. Drag or drop your photo here, or click and tap the center to insert a photo.">
            <a:extLst>
              <a:ext uri="{FF2B5EF4-FFF2-40B4-BE49-F238E27FC236}">
                <a16:creationId xmlns:a16="http://schemas.microsoft.com/office/drawing/2014/main" id="{1AACDD71-3F9F-FF96-80B7-B16ACB3DBDA0}"/>
              </a:ext>
            </a:extLst>
          </p:cNvPr>
          <p:cNvSpPr>
            <a:spLocks noGrp="1" noChangeAspect="1"/>
          </p:cNvSpPr>
          <p:nvPr>
            <p:ph type="pic" sz="quarter" idx="29"/>
          </p:nvPr>
        </p:nvSpPr>
        <p:spPr bwMode="ltGray">
          <a:xfrm>
            <a:off x="4609587"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1" name="Text Placeholder 58">
            <a:extLst>
              <a:ext uri="{FF2B5EF4-FFF2-40B4-BE49-F238E27FC236}">
                <a16:creationId xmlns:a16="http://schemas.microsoft.com/office/drawing/2014/main" id="{2B9A6BDF-B22A-1D52-4406-C9B2C30D5BE2}"/>
              </a:ext>
            </a:extLst>
          </p:cNvPr>
          <p:cNvSpPr>
            <a:spLocks noGrp="1"/>
          </p:cNvSpPr>
          <p:nvPr>
            <p:ph type="body" sz="quarter" idx="59" hasCustomPrompt="1"/>
          </p:nvPr>
        </p:nvSpPr>
        <p:spPr>
          <a:xfrm>
            <a:off x="5627448"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2" name="Text Placeholder 58">
            <a:extLst>
              <a:ext uri="{FF2B5EF4-FFF2-40B4-BE49-F238E27FC236}">
                <a16:creationId xmlns:a16="http://schemas.microsoft.com/office/drawing/2014/main" id="{798F9B24-6D32-FEF4-B4F7-221FA0383648}"/>
              </a:ext>
            </a:extLst>
          </p:cNvPr>
          <p:cNvSpPr>
            <a:spLocks noGrp="1"/>
          </p:cNvSpPr>
          <p:nvPr>
            <p:ph type="body" sz="quarter" idx="60" hasCustomPrompt="1"/>
          </p:nvPr>
        </p:nvSpPr>
        <p:spPr>
          <a:xfrm>
            <a:off x="5627448"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5" name="Picture Placeholder 4C" descr="This photo is a 'placeholder' only. Drag or drop your photo here, or click and tap the center to insert a photo.">
            <a:extLst>
              <a:ext uri="{FF2B5EF4-FFF2-40B4-BE49-F238E27FC236}">
                <a16:creationId xmlns:a16="http://schemas.microsoft.com/office/drawing/2014/main" id="{217FFE89-17B7-1648-33A1-D7100A36CE96}"/>
              </a:ext>
            </a:extLst>
          </p:cNvPr>
          <p:cNvSpPr>
            <a:spLocks noGrp="1" noChangeAspect="1"/>
          </p:cNvSpPr>
          <p:nvPr>
            <p:ph type="pic" sz="quarter" idx="33"/>
          </p:nvPr>
        </p:nvSpPr>
        <p:spPr bwMode="ltGray">
          <a:xfrm>
            <a:off x="7049911"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9" name="Text Placeholder 58">
            <a:extLst>
              <a:ext uri="{FF2B5EF4-FFF2-40B4-BE49-F238E27FC236}">
                <a16:creationId xmlns:a16="http://schemas.microsoft.com/office/drawing/2014/main" id="{4E67998A-56F2-636C-2397-FD35A6BAED5C}"/>
              </a:ext>
            </a:extLst>
          </p:cNvPr>
          <p:cNvSpPr>
            <a:spLocks noGrp="1"/>
          </p:cNvSpPr>
          <p:nvPr>
            <p:ph type="body" sz="quarter" idx="67" hasCustomPrompt="1"/>
          </p:nvPr>
        </p:nvSpPr>
        <p:spPr>
          <a:xfrm>
            <a:off x="8057744"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0" name="Text Placeholder 58">
            <a:extLst>
              <a:ext uri="{FF2B5EF4-FFF2-40B4-BE49-F238E27FC236}">
                <a16:creationId xmlns:a16="http://schemas.microsoft.com/office/drawing/2014/main" id="{98A4D675-E7C5-C94A-F613-39AE772372B3}"/>
              </a:ext>
            </a:extLst>
          </p:cNvPr>
          <p:cNvSpPr>
            <a:spLocks noGrp="1"/>
          </p:cNvSpPr>
          <p:nvPr>
            <p:ph type="body" sz="quarter" idx="68" hasCustomPrompt="1"/>
          </p:nvPr>
        </p:nvSpPr>
        <p:spPr>
          <a:xfrm>
            <a:off x="8057744"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9" name="Picture Placeholder 4D" descr="This photo is a 'placeholder' only. Drag or drop your photo here, or click and tap the center to insert a photo.">
            <a:extLst>
              <a:ext uri="{FF2B5EF4-FFF2-40B4-BE49-F238E27FC236}">
                <a16:creationId xmlns:a16="http://schemas.microsoft.com/office/drawing/2014/main" id="{BB3E99EB-92F7-AFDA-6F2F-8D5C275EECBF}"/>
              </a:ext>
            </a:extLst>
          </p:cNvPr>
          <p:cNvSpPr>
            <a:spLocks noGrp="1" noChangeAspect="1"/>
          </p:cNvSpPr>
          <p:nvPr>
            <p:ph type="pic" sz="quarter" idx="37"/>
          </p:nvPr>
        </p:nvSpPr>
        <p:spPr bwMode="ltGray">
          <a:xfrm>
            <a:off x="9485490"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7" name="Text Placeholder 58">
            <a:extLst>
              <a:ext uri="{FF2B5EF4-FFF2-40B4-BE49-F238E27FC236}">
                <a16:creationId xmlns:a16="http://schemas.microsoft.com/office/drawing/2014/main" id="{794D0FFB-0845-0A62-2ABA-9D32A8F6A11F}"/>
              </a:ext>
            </a:extLst>
          </p:cNvPr>
          <p:cNvSpPr>
            <a:spLocks noGrp="1"/>
          </p:cNvSpPr>
          <p:nvPr>
            <p:ph type="body" sz="quarter" idx="75" hasCustomPrompt="1"/>
          </p:nvPr>
        </p:nvSpPr>
        <p:spPr>
          <a:xfrm>
            <a:off x="10478312"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8" name="Text Placeholder 58">
            <a:extLst>
              <a:ext uri="{FF2B5EF4-FFF2-40B4-BE49-F238E27FC236}">
                <a16:creationId xmlns:a16="http://schemas.microsoft.com/office/drawing/2014/main" id="{EA2979B5-9049-F13E-01F6-96D99CFF4F5E}"/>
              </a:ext>
            </a:extLst>
          </p:cNvPr>
          <p:cNvSpPr>
            <a:spLocks noGrp="1"/>
          </p:cNvSpPr>
          <p:nvPr>
            <p:ph type="body" sz="quarter" idx="76" hasCustomPrompt="1"/>
          </p:nvPr>
        </p:nvSpPr>
        <p:spPr>
          <a:xfrm>
            <a:off x="10478312"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Tree>
    <p:extLst>
      <p:ext uri="{BB962C8B-B14F-4D97-AF65-F5344CB8AC3E}">
        <p14:creationId xmlns:p14="http://schemas.microsoft.com/office/powerpoint/2010/main" val="238701862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chemeClr val="bg2"/>
        </a:solidFill>
        <a:effectLst/>
      </p:bgPr>
    </p:bg>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9654F913-8C73-8154-339B-5F55F59D6479}"/>
              </a:ext>
            </a:extLst>
          </p:cNvPr>
          <p:cNvSpPr>
            <a:spLocks noGrp="1"/>
          </p:cNvSpPr>
          <p:nvPr>
            <p:ph type="title" hasCustomPrompt="1"/>
          </p:nvPr>
        </p:nvSpPr>
        <p:spPr>
          <a:xfrm>
            <a:off x="525081" y="2448062"/>
            <a:ext cx="10430257" cy="1015663"/>
          </a:xfrm>
        </p:spPr>
        <p:txBody>
          <a:bodyPr anchor="b" anchorCtr="0"/>
          <a:lstStyle>
            <a:lvl1pPr>
              <a:defRPr sz="6600" spc="-100" baseline="0">
                <a:solidFill>
                  <a:schemeClr val="tx1"/>
                </a:solidFill>
                <a:latin typeface="+mn-lt"/>
              </a:defRPr>
            </a:lvl1pPr>
          </a:lstStyle>
          <a:p>
            <a:r>
              <a:rPr lang="en-US"/>
              <a:t>Big headline</a:t>
            </a:r>
          </a:p>
        </p:txBody>
      </p:sp>
      <p:sp>
        <p:nvSpPr>
          <p:cNvPr id="12" name="Text Placeholder 3">
            <a:extLst>
              <a:ext uri="{FF2B5EF4-FFF2-40B4-BE49-F238E27FC236}">
                <a16:creationId xmlns:a16="http://schemas.microsoft.com/office/drawing/2014/main" id="{1AD7AFE0-BCF1-36FF-7EA7-BCB9808983BD}"/>
              </a:ext>
            </a:extLst>
          </p:cNvPr>
          <p:cNvSpPr>
            <a:spLocks noGrp="1"/>
          </p:cNvSpPr>
          <p:nvPr>
            <p:ph type="body" sz="quarter" idx="15"/>
          </p:nvPr>
        </p:nvSpPr>
        <p:spPr>
          <a:xfrm>
            <a:off x="58638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1290F352-B453-F362-EDD0-00B6F4E63D12}"/>
              </a:ext>
            </a:extLst>
          </p:cNvPr>
          <p:cNvSpPr>
            <a:spLocks noGrp="1"/>
          </p:cNvSpPr>
          <p:nvPr>
            <p:ph type="body" sz="quarter" idx="16"/>
          </p:nvPr>
        </p:nvSpPr>
        <p:spPr>
          <a:xfrm>
            <a:off x="624640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25930828"/>
      </p:ext>
    </p:extLst>
  </p:cSld>
  <p:clrMapOvr>
    <a:masterClrMapping/>
  </p:clrMapOvr>
  <p:transition>
    <p:fade/>
  </p:transition>
  <p:extLst>
    <p:ext uri="{DCECCB84-F9BA-43D5-87BE-67443E8EF086}">
      <p15:sldGuideLst xmlns:p15="http://schemas.microsoft.com/office/powerpoint/2012/main">
        <p15:guide id="2" pos="7680">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Quote_Dark Purple">
    <p:bg>
      <p:bgPr>
        <a:solidFill>
          <a:srgbClr val="225B6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3960861680"/>
      </p:ext>
    </p:extLst>
  </p:cSld>
  <p:clrMapOvr>
    <a:masterClrMapping/>
  </p:clrMapOvr>
  <p:transition>
    <p:fade/>
  </p:transition>
  <p:extLst>
    <p:ext uri="{DCECCB84-F9BA-43D5-87BE-67443E8EF086}">
      <p15:sldGuideLst xmlns:p15="http://schemas.microsoft.com/office/powerpoint/2012/main">
        <p15:guide id="3" pos="368">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Quote_Dark Teal">
    <p:bg>
      <p:bgPr>
        <a:solidFill>
          <a:srgbClr val="46366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2363196514"/>
      </p:ext>
    </p:extLst>
  </p:cSld>
  <p:clrMapOvr>
    <a:masterClrMapping/>
  </p:clrMapOvr>
  <p:transition>
    <p:fade/>
  </p:transition>
  <p:extLst>
    <p:ext uri="{DCECCB84-F9BA-43D5-87BE-67443E8EF086}">
      <p15:sldGuideLst xmlns:p15="http://schemas.microsoft.com/office/powerpoint/2012/main">
        <p15:guide id="3" pos="368">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column_Text">
    <p:bg>
      <p:bgPr>
        <a:solidFill>
          <a:schemeClr val="bg2"/>
        </a:solidFill>
        <a:effectLst/>
      </p:bgPr>
    </p:bg>
    <p:spTree>
      <p:nvGrpSpPr>
        <p:cNvPr id="1" name=""/>
        <p:cNvGrpSpPr/>
        <p:nvPr/>
      </p:nvGrpSpPr>
      <p:grpSpPr>
        <a:xfrm>
          <a:off x="0" y="0"/>
          <a:ext cx="0" cy="0"/>
          <a:chOff x="0" y="0"/>
          <a:chExt cx="0" cy="0"/>
        </a:xfrm>
      </p:grpSpPr>
      <p:pic>
        <p:nvPicPr>
          <p:cNvPr id="2" name="Picture 1" descr="A blue background with white lines&#10;&#10;Description automatically generated">
            <a:extLst>
              <a:ext uri="{FF2B5EF4-FFF2-40B4-BE49-F238E27FC236}">
                <a16:creationId xmlns:a16="http://schemas.microsoft.com/office/drawing/2014/main" id="{94355A1A-99B0-D621-7F33-7210781A5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11311638"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8647510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1-column_Text">
    <p:bg>
      <p:bgPr>
        <a:solidFill>
          <a:schemeClr val="bg2"/>
        </a:solidFill>
        <a:effectLst/>
      </p:bgPr>
    </p:bg>
    <p:spTree>
      <p:nvGrpSpPr>
        <p:cNvPr id="1" name=""/>
        <p:cNvGrpSpPr/>
        <p:nvPr/>
      </p:nvGrpSpPr>
      <p:grpSpPr>
        <a:xfrm>
          <a:off x="0" y="0"/>
          <a:ext cx="0" cy="0"/>
          <a:chOff x="0" y="0"/>
          <a:chExt cx="0" cy="0"/>
        </a:xfrm>
      </p:grpSpPr>
      <p:pic>
        <p:nvPicPr>
          <p:cNvPr id="2" name="Picture 1" descr="A blue background with white lines&#10;&#10;Description automatically generated">
            <a:extLst>
              <a:ext uri="{FF2B5EF4-FFF2-40B4-BE49-F238E27FC236}">
                <a16:creationId xmlns:a16="http://schemas.microsoft.com/office/drawing/2014/main" id="{94355A1A-99B0-D621-7F33-7210781A5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740572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1-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2A76E6DB-43E3-9638-8EED-1A07351FE9B4}"/>
              </a:ext>
            </a:extLst>
          </p:cNvPr>
          <p:cNvSpPr>
            <a:spLocks noGrp="1"/>
          </p:cNvSpPr>
          <p:nvPr>
            <p:ph type="body" sz="quarter" idx="15"/>
          </p:nvPr>
        </p:nvSpPr>
        <p:spPr>
          <a:xfrm>
            <a:off x="586389" y="1614460"/>
            <a:ext cx="8193024"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0736378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column_Text_with Subhead">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11">
            <a:extLst>
              <a:ext uri="{FF2B5EF4-FFF2-40B4-BE49-F238E27FC236}">
                <a16:creationId xmlns:a16="http://schemas.microsoft.com/office/drawing/2014/main" id="{0FD7F3A0-AE9E-F4D1-2FA8-3A1E9EA0E8B0}"/>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3">
            <a:extLst>
              <a:ext uri="{FF2B5EF4-FFF2-40B4-BE49-F238E27FC236}">
                <a16:creationId xmlns:a16="http://schemas.microsoft.com/office/drawing/2014/main" id="{9B285081-0F92-6C1C-3512-5B288A411FF8}"/>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8019384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1-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2A76E6DB-43E3-9638-8EED-1A07351FE9B4}"/>
              </a:ext>
            </a:extLst>
          </p:cNvPr>
          <p:cNvSpPr>
            <a:spLocks noGrp="1"/>
          </p:cNvSpPr>
          <p:nvPr>
            <p:ph type="body" sz="quarter" idx="15"/>
          </p:nvPr>
        </p:nvSpPr>
        <p:spPr>
          <a:xfrm>
            <a:off x="586389" y="1614460"/>
            <a:ext cx="8193024"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0736378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8E180A9F-A1A7-5DB6-E89E-76F228103C73}"/>
              </a:ext>
            </a:extLst>
          </p:cNvPr>
          <p:cNvSpPr>
            <a:spLocks noGrp="1"/>
          </p:cNvSpPr>
          <p:nvPr>
            <p:ph type="body" sz="quarter" idx="15" hasCustomPrompt="1"/>
          </p:nvPr>
        </p:nvSpPr>
        <p:spPr>
          <a:xfrm>
            <a:off x="586390" y="1591056"/>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736ED656-29AE-AA0B-2536-E6F40F331249}"/>
              </a:ext>
            </a:extLst>
          </p:cNvPr>
          <p:cNvSpPr>
            <a:spLocks noGrp="1"/>
          </p:cNvSpPr>
          <p:nvPr>
            <p:ph type="body" sz="quarter" idx="18" hasCustomPrompt="1"/>
          </p:nvPr>
        </p:nvSpPr>
        <p:spPr>
          <a:xfrm>
            <a:off x="6242050" y="1591310"/>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0121636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column_Text_with Subhead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Text Placeholder 11">
            <a:extLst>
              <a:ext uri="{FF2B5EF4-FFF2-40B4-BE49-F238E27FC236}">
                <a16:creationId xmlns:a16="http://schemas.microsoft.com/office/drawing/2014/main" id="{A151F6C3-4C86-9BE0-3EF1-2A7F45C255BA}"/>
              </a:ext>
            </a:extLst>
          </p:cNvPr>
          <p:cNvSpPr>
            <a:spLocks noGrp="1"/>
          </p:cNvSpPr>
          <p:nvPr>
            <p:ph type="body" sz="quarter" idx="16"/>
          </p:nvPr>
        </p:nvSpPr>
        <p:spPr>
          <a:xfrm>
            <a:off x="58420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11">
            <a:extLst>
              <a:ext uri="{FF2B5EF4-FFF2-40B4-BE49-F238E27FC236}">
                <a16:creationId xmlns:a16="http://schemas.microsoft.com/office/drawing/2014/main" id="{115C830D-6AE0-FCBB-3BB9-EFF53999C9A1}"/>
              </a:ext>
            </a:extLst>
          </p:cNvPr>
          <p:cNvSpPr>
            <a:spLocks noGrp="1"/>
          </p:cNvSpPr>
          <p:nvPr>
            <p:ph type="body" sz="quarter" idx="19"/>
          </p:nvPr>
        </p:nvSpPr>
        <p:spPr>
          <a:xfrm>
            <a:off x="624422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CCAD7EC1-C7F9-87F1-55C3-BD621FEC89CF}"/>
              </a:ext>
            </a:extLst>
          </p:cNvPr>
          <p:cNvSpPr>
            <a:spLocks noGrp="1"/>
          </p:cNvSpPr>
          <p:nvPr>
            <p:ph type="body" sz="quarter" idx="15"/>
          </p:nvPr>
        </p:nvSpPr>
        <p:spPr>
          <a:xfrm>
            <a:off x="586390" y="2085764"/>
            <a:ext cx="5217510"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941FF17A-50FC-D446-28DE-E297FDBEBBCC}"/>
              </a:ext>
            </a:extLst>
          </p:cNvPr>
          <p:cNvSpPr>
            <a:spLocks noGrp="1"/>
          </p:cNvSpPr>
          <p:nvPr>
            <p:ph type="body" sz="quarter" idx="20"/>
          </p:nvPr>
        </p:nvSpPr>
        <p:spPr>
          <a:xfrm>
            <a:off x="6253664" y="2085764"/>
            <a:ext cx="5187106"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9607017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3-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6424451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column_Text_with Subhead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3" name="Text Placeholder 11">
            <a:extLst>
              <a:ext uri="{FF2B5EF4-FFF2-40B4-BE49-F238E27FC236}">
                <a16:creationId xmlns:a16="http://schemas.microsoft.com/office/drawing/2014/main" id="{F5FC17DB-F369-FD60-F937-6D86368B55F8}"/>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5" name="Text Placeholder 11">
            <a:extLst>
              <a:ext uri="{FF2B5EF4-FFF2-40B4-BE49-F238E27FC236}">
                <a16:creationId xmlns:a16="http://schemas.microsoft.com/office/drawing/2014/main" id="{6C805E6F-C958-680B-B451-D60BC887347E}"/>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3E1923A9-6862-5E39-000A-ADF4749943CF}"/>
              </a:ext>
            </a:extLst>
          </p:cNvPr>
          <p:cNvSpPr>
            <a:spLocks noGrp="1"/>
          </p:cNvSpPr>
          <p:nvPr>
            <p:ph type="body" sz="quarter" idx="24"/>
          </p:nvPr>
        </p:nvSpPr>
        <p:spPr>
          <a:xfrm>
            <a:off x="8130894"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5911842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column_Text_with Imag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6" name="Text Placeholder 11">
            <a:extLst>
              <a:ext uri="{FF2B5EF4-FFF2-40B4-BE49-F238E27FC236}">
                <a16:creationId xmlns:a16="http://schemas.microsoft.com/office/drawing/2014/main" id="{4CE33728-F33A-8A85-4F59-E95CD991BB12}"/>
              </a:ext>
            </a:extLst>
          </p:cNvPr>
          <p:cNvSpPr>
            <a:spLocks noGrp="1"/>
          </p:cNvSpPr>
          <p:nvPr>
            <p:ph type="body" sz="quarter" idx="17"/>
          </p:nvPr>
        </p:nvSpPr>
        <p:spPr>
          <a:xfrm>
            <a:off x="584200" y="1594155"/>
            <a:ext cx="5269866"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D977E074-7BF3-AFBF-816A-6083687A21BC}"/>
              </a:ext>
            </a:extLst>
          </p:cNvPr>
          <p:cNvSpPr>
            <a:spLocks noGrp="1"/>
          </p:cNvSpPr>
          <p:nvPr>
            <p:ph type="body" sz="quarter" idx="15"/>
          </p:nvPr>
        </p:nvSpPr>
        <p:spPr>
          <a:xfrm>
            <a:off x="586390" y="2085764"/>
            <a:ext cx="5267655"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538839F2-C52C-C4AA-6F99-D918ABEA1233}"/>
              </a:ext>
            </a:extLst>
          </p:cNvPr>
          <p:cNvSpPr>
            <a:spLocks noGrp="1"/>
          </p:cNvSpPr>
          <p:nvPr>
            <p:ph type="pic" sz="quarter" idx="19" hasCustomPrompt="1"/>
          </p:nvPr>
        </p:nvSpPr>
        <p:spPr bwMode="ltGray">
          <a:xfrm>
            <a:off x="6096000" y="0"/>
            <a:ext cx="6892925"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09660314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2-column_Text_with Imag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2A048E08-9484-4B49-59F4-E69B6910CB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10634B71-425C-AD5B-E93D-36901FD6392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2" name="Text Placeholder 11">
            <a:extLst>
              <a:ext uri="{FF2B5EF4-FFF2-40B4-BE49-F238E27FC236}">
                <a16:creationId xmlns:a16="http://schemas.microsoft.com/office/drawing/2014/main" id="{0480DC35-6D2B-3C04-ADAC-CA31374AD6C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0549035B-2CE7-2B6F-FC18-05B7AAD0608E}"/>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9A138B69-6378-4265-3E29-E8A0FAC055A8}"/>
              </a:ext>
            </a:extLst>
          </p:cNvPr>
          <p:cNvSpPr>
            <a:spLocks noGrp="1"/>
          </p:cNvSpPr>
          <p:nvPr>
            <p:ph type="pic" sz="quarter" idx="19" hasCustomPrompt="1"/>
          </p:nvPr>
        </p:nvSpPr>
        <p:spPr bwMode="ltGray">
          <a:xfrm>
            <a:off x="8074152"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8048197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C18FEBA7-9547-B47A-AC0B-1B507B9D0F6A}"/>
              </a:ext>
            </a:extLst>
          </p:cNvPr>
          <p:cNvSpPr>
            <a:spLocks noGrp="1"/>
          </p:cNvSpPr>
          <p:nvPr>
            <p:ph type="pic" sz="quarter" idx="19" hasCustomPrompt="1"/>
          </p:nvPr>
        </p:nvSpPr>
        <p:spPr bwMode="ltGray">
          <a:xfrm>
            <a:off x="584200" y="1591310"/>
            <a:ext cx="5365752"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5" name="Text Placeholder 11">
            <a:extLst>
              <a:ext uri="{FF2B5EF4-FFF2-40B4-BE49-F238E27FC236}">
                <a16:creationId xmlns:a16="http://schemas.microsoft.com/office/drawing/2014/main" id="{D497F6CD-19FA-ACAE-FB83-28330FA3C8FA}"/>
              </a:ext>
            </a:extLst>
          </p:cNvPr>
          <p:cNvSpPr>
            <a:spLocks noGrp="1"/>
          </p:cNvSpPr>
          <p:nvPr>
            <p:ph type="body" sz="quarter" idx="16"/>
          </p:nvPr>
        </p:nvSpPr>
        <p:spPr>
          <a:xfrm>
            <a:off x="584199" y="4575104"/>
            <a:ext cx="5364429"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A695C2F5-3147-3A26-A25D-F87321E20D95}"/>
              </a:ext>
            </a:extLst>
          </p:cNvPr>
          <p:cNvSpPr>
            <a:spLocks noGrp="1"/>
          </p:cNvSpPr>
          <p:nvPr>
            <p:ph type="body" sz="quarter" idx="15"/>
          </p:nvPr>
        </p:nvSpPr>
        <p:spPr>
          <a:xfrm>
            <a:off x="586390" y="4976443"/>
            <a:ext cx="536217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A44C7803-8AA6-2FFC-B7E1-B37E6FDB6D88}"/>
              </a:ext>
            </a:extLst>
          </p:cNvPr>
          <p:cNvSpPr>
            <a:spLocks noGrp="1"/>
          </p:cNvSpPr>
          <p:nvPr>
            <p:ph type="pic" sz="quarter" idx="20" hasCustomPrompt="1"/>
          </p:nvPr>
        </p:nvSpPr>
        <p:spPr bwMode="ltGray">
          <a:xfrm>
            <a:off x="6242049" y="1591310"/>
            <a:ext cx="5357813"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2" name="Text Placeholder 11">
            <a:extLst>
              <a:ext uri="{FF2B5EF4-FFF2-40B4-BE49-F238E27FC236}">
                <a16:creationId xmlns:a16="http://schemas.microsoft.com/office/drawing/2014/main" id="{6A5A11E0-202D-5EFF-D35F-04E19FA1C6DA}"/>
              </a:ext>
            </a:extLst>
          </p:cNvPr>
          <p:cNvSpPr>
            <a:spLocks noGrp="1"/>
          </p:cNvSpPr>
          <p:nvPr>
            <p:ph type="body" sz="quarter" idx="22"/>
          </p:nvPr>
        </p:nvSpPr>
        <p:spPr>
          <a:xfrm>
            <a:off x="6243372" y="4575104"/>
            <a:ext cx="5356490"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138DB0D6-B721-F4FA-3F65-792A7C512C87}"/>
              </a:ext>
            </a:extLst>
          </p:cNvPr>
          <p:cNvSpPr>
            <a:spLocks noGrp="1"/>
          </p:cNvSpPr>
          <p:nvPr>
            <p:ph type="body" sz="quarter" idx="33"/>
          </p:nvPr>
        </p:nvSpPr>
        <p:spPr>
          <a:xfrm>
            <a:off x="6252435" y="4976442"/>
            <a:ext cx="535759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151168652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27A95E-0357-5914-7010-1D2F6BA4EA61}"/>
              </a:ext>
            </a:extLst>
          </p:cNvPr>
          <p:cNvSpPr>
            <a:spLocks noGrp="1"/>
          </p:cNvSpPr>
          <p:nvPr>
            <p:ph type="pic" sz="quarter" idx="19" hasCustomPrompt="1"/>
          </p:nvPr>
        </p:nvSpPr>
        <p:spPr bwMode="ltGray">
          <a:xfrm>
            <a:off x="58420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7" name="Text Placeholder 11">
            <a:extLst>
              <a:ext uri="{FF2B5EF4-FFF2-40B4-BE49-F238E27FC236}">
                <a16:creationId xmlns:a16="http://schemas.microsoft.com/office/drawing/2014/main" id="{60D57D22-3C15-2296-2295-B8638F485972}"/>
              </a:ext>
            </a:extLst>
          </p:cNvPr>
          <p:cNvSpPr>
            <a:spLocks noGrp="1"/>
          </p:cNvSpPr>
          <p:nvPr>
            <p:ph type="body" sz="quarter" idx="16"/>
          </p:nvPr>
        </p:nvSpPr>
        <p:spPr>
          <a:xfrm>
            <a:off x="584200" y="4575104"/>
            <a:ext cx="3479070"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E0C755E6-CA31-B10A-A01A-4CC68A1CF00F}"/>
              </a:ext>
            </a:extLst>
          </p:cNvPr>
          <p:cNvSpPr>
            <a:spLocks noGrp="1"/>
          </p:cNvSpPr>
          <p:nvPr>
            <p:ph type="body" sz="quarter" idx="15"/>
          </p:nvPr>
        </p:nvSpPr>
        <p:spPr>
          <a:xfrm>
            <a:off x="586390" y="4976443"/>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B64328BC-3456-8864-B2DC-59ACD6C43A9F}"/>
              </a:ext>
            </a:extLst>
          </p:cNvPr>
          <p:cNvSpPr>
            <a:spLocks noGrp="1"/>
          </p:cNvSpPr>
          <p:nvPr>
            <p:ph type="pic" sz="quarter" idx="20" hasCustomPrompt="1"/>
          </p:nvPr>
        </p:nvSpPr>
        <p:spPr bwMode="ltGray">
          <a:xfrm>
            <a:off x="435356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5" name="Text Placeholder 11">
            <a:extLst>
              <a:ext uri="{FF2B5EF4-FFF2-40B4-BE49-F238E27FC236}">
                <a16:creationId xmlns:a16="http://schemas.microsoft.com/office/drawing/2014/main" id="{7C6B95DC-E74B-5F90-37A2-A23E19F747E7}"/>
              </a:ext>
            </a:extLst>
          </p:cNvPr>
          <p:cNvSpPr>
            <a:spLocks noGrp="1"/>
          </p:cNvSpPr>
          <p:nvPr>
            <p:ph type="body" sz="quarter" idx="22"/>
          </p:nvPr>
        </p:nvSpPr>
        <p:spPr>
          <a:xfrm>
            <a:off x="4374792" y="4575104"/>
            <a:ext cx="347689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D57AA38E-9101-D52F-C80E-7EE9B4310E73}"/>
              </a:ext>
            </a:extLst>
          </p:cNvPr>
          <p:cNvSpPr>
            <a:spLocks noGrp="1"/>
          </p:cNvSpPr>
          <p:nvPr>
            <p:ph type="body" sz="quarter" idx="33"/>
          </p:nvPr>
        </p:nvSpPr>
        <p:spPr>
          <a:xfrm>
            <a:off x="4383855" y="4976442"/>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21502E7B-F7B3-F184-CB49-466883FF4339}"/>
              </a:ext>
            </a:extLst>
          </p:cNvPr>
          <p:cNvSpPr>
            <a:spLocks noGrp="1"/>
          </p:cNvSpPr>
          <p:nvPr>
            <p:ph type="pic" sz="quarter" idx="21" hasCustomPrompt="1"/>
          </p:nvPr>
        </p:nvSpPr>
        <p:spPr bwMode="ltGray">
          <a:xfrm>
            <a:off x="8128000" y="1591309"/>
            <a:ext cx="3486092" cy="2684159"/>
          </a:xfrm>
          <a:prstGeom prst="rect">
            <a:avLst/>
          </a:prstGeom>
          <a:solidFill>
            <a:srgbClr val="D9D9D6"/>
          </a:solidFill>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6" name="Text Placeholder 11">
            <a:extLst>
              <a:ext uri="{FF2B5EF4-FFF2-40B4-BE49-F238E27FC236}">
                <a16:creationId xmlns:a16="http://schemas.microsoft.com/office/drawing/2014/main" id="{53CB91D2-DE94-3F1C-512B-574096C683E1}"/>
              </a:ext>
            </a:extLst>
          </p:cNvPr>
          <p:cNvSpPr>
            <a:spLocks noGrp="1"/>
          </p:cNvSpPr>
          <p:nvPr>
            <p:ph type="body" sz="quarter" idx="24"/>
          </p:nvPr>
        </p:nvSpPr>
        <p:spPr>
          <a:xfrm>
            <a:off x="8133626" y="4571913"/>
            <a:ext cx="3485371" cy="187857"/>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D2D1C074-4292-FC4F-0123-4B005665DC46}"/>
              </a:ext>
            </a:extLst>
          </p:cNvPr>
          <p:cNvSpPr>
            <a:spLocks noGrp="1"/>
          </p:cNvSpPr>
          <p:nvPr>
            <p:ph type="body" sz="quarter" idx="34"/>
          </p:nvPr>
        </p:nvSpPr>
        <p:spPr>
          <a:xfrm>
            <a:off x="8128000" y="4973784"/>
            <a:ext cx="3486092" cy="156547"/>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86789581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C9AF824D-A137-44B4-E2CA-E6A4F7D7E2E7}"/>
              </a:ext>
            </a:extLst>
          </p:cNvPr>
          <p:cNvSpPr>
            <a:spLocks noGrp="1"/>
          </p:cNvSpPr>
          <p:nvPr>
            <p:ph type="pic" sz="quarter" idx="19"/>
          </p:nvPr>
        </p:nvSpPr>
        <p:spPr bwMode="ltGray">
          <a:xfrm>
            <a:off x="5842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5" name="Text Placeholder 11">
            <a:extLst>
              <a:ext uri="{FF2B5EF4-FFF2-40B4-BE49-F238E27FC236}">
                <a16:creationId xmlns:a16="http://schemas.microsoft.com/office/drawing/2014/main" id="{97137254-091E-FE51-D704-301D86D6DADB}"/>
              </a:ext>
            </a:extLst>
          </p:cNvPr>
          <p:cNvSpPr>
            <a:spLocks noGrp="1"/>
          </p:cNvSpPr>
          <p:nvPr>
            <p:ph type="body" sz="quarter" idx="16"/>
          </p:nvPr>
        </p:nvSpPr>
        <p:spPr>
          <a:xfrm>
            <a:off x="584200" y="4575104"/>
            <a:ext cx="2535699"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C985BDC9-D8AE-C203-7E02-1E71BAF2A6A8}"/>
              </a:ext>
            </a:extLst>
          </p:cNvPr>
          <p:cNvSpPr>
            <a:spLocks noGrp="1"/>
          </p:cNvSpPr>
          <p:nvPr>
            <p:ph type="body" sz="quarter" idx="15"/>
          </p:nvPr>
        </p:nvSpPr>
        <p:spPr>
          <a:xfrm>
            <a:off x="586390"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9072C48-B616-E414-86D7-6789DB4F2DD8}"/>
              </a:ext>
            </a:extLst>
          </p:cNvPr>
          <p:cNvSpPr>
            <a:spLocks noGrp="1"/>
          </p:cNvSpPr>
          <p:nvPr>
            <p:ph type="pic" sz="quarter" idx="29"/>
          </p:nvPr>
        </p:nvSpPr>
        <p:spPr bwMode="ltGray">
          <a:xfrm>
            <a:off x="34290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7" name="Text Placeholder 11">
            <a:extLst>
              <a:ext uri="{FF2B5EF4-FFF2-40B4-BE49-F238E27FC236}">
                <a16:creationId xmlns:a16="http://schemas.microsoft.com/office/drawing/2014/main" id="{107FA330-6530-342C-C20F-CA6643C71710}"/>
              </a:ext>
            </a:extLst>
          </p:cNvPr>
          <p:cNvSpPr>
            <a:spLocks noGrp="1"/>
          </p:cNvSpPr>
          <p:nvPr>
            <p:ph type="body" sz="quarter" idx="22"/>
          </p:nvPr>
        </p:nvSpPr>
        <p:spPr>
          <a:xfrm>
            <a:off x="3413125"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0" name="Text Placeholder 3">
            <a:extLst>
              <a:ext uri="{FF2B5EF4-FFF2-40B4-BE49-F238E27FC236}">
                <a16:creationId xmlns:a16="http://schemas.microsoft.com/office/drawing/2014/main" id="{998D5136-EE55-6531-677C-D23BB9CCE338}"/>
              </a:ext>
            </a:extLst>
          </p:cNvPr>
          <p:cNvSpPr>
            <a:spLocks noGrp="1"/>
          </p:cNvSpPr>
          <p:nvPr>
            <p:ph type="body" sz="quarter" idx="33"/>
          </p:nvPr>
        </p:nvSpPr>
        <p:spPr>
          <a:xfrm>
            <a:off x="342218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DBE19309-8E58-3C03-D4B2-B2C22E93661C}"/>
              </a:ext>
            </a:extLst>
          </p:cNvPr>
          <p:cNvSpPr>
            <a:spLocks noGrp="1"/>
          </p:cNvSpPr>
          <p:nvPr>
            <p:ph type="pic" sz="quarter" idx="30"/>
          </p:nvPr>
        </p:nvSpPr>
        <p:spPr bwMode="ltGray">
          <a:xfrm>
            <a:off x="62484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8" name="Text Placeholder 11">
            <a:extLst>
              <a:ext uri="{FF2B5EF4-FFF2-40B4-BE49-F238E27FC236}">
                <a16:creationId xmlns:a16="http://schemas.microsoft.com/office/drawing/2014/main" id="{36583377-B32F-BF0C-0B94-FB474E44B5F9}"/>
              </a:ext>
            </a:extLst>
          </p:cNvPr>
          <p:cNvSpPr>
            <a:spLocks noGrp="1"/>
          </p:cNvSpPr>
          <p:nvPr>
            <p:ph type="body" sz="quarter" idx="24"/>
          </p:nvPr>
        </p:nvSpPr>
        <p:spPr>
          <a:xfrm>
            <a:off x="6240462"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25A66176-D93F-5509-F3FE-5C6810544D65}"/>
              </a:ext>
            </a:extLst>
          </p:cNvPr>
          <p:cNvSpPr>
            <a:spLocks noGrp="1"/>
          </p:cNvSpPr>
          <p:nvPr>
            <p:ph type="body" sz="quarter" idx="34"/>
          </p:nvPr>
        </p:nvSpPr>
        <p:spPr>
          <a:xfrm>
            <a:off x="6234836"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748FB811-5504-83F6-4CE0-40207C2062E0}"/>
              </a:ext>
            </a:extLst>
          </p:cNvPr>
          <p:cNvSpPr>
            <a:spLocks noGrp="1"/>
          </p:cNvSpPr>
          <p:nvPr>
            <p:ph type="pic" sz="quarter" idx="31"/>
          </p:nvPr>
        </p:nvSpPr>
        <p:spPr bwMode="ltGray">
          <a:xfrm>
            <a:off x="90678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9" name="Text Placeholder 11">
            <a:extLst>
              <a:ext uri="{FF2B5EF4-FFF2-40B4-BE49-F238E27FC236}">
                <a16:creationId xmlns:a16="http://schemas.microsoft.com/office/drawing/2014/main" id="{8BBF0BEC-1EF1-BA9A-4754-6AD84751C66A}"/>
              </a:ext>
            </a:extLst>
          </p:cNvPr>
          <p:cNvSpPr>
            <a:spLocks noGrp="1"/>
          </p:cNvSpPr>
          <p:nvPr>
            <p:ph type="body" sz="quarter" idx="26"/>
          </p:nvPr>
        </p:nvSpPr>
        <p:spPr>
          <a:xfrm>
            <a:off x="9076259"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9870FDAC-6F46-BD55-69F2-4B133ADFC6E8}"/>
              </a:ext>
            </a:extLst>
          </p:cNvPr>
          <p:cNvSpPr>
            <a:spLocks noGrp="1"/>
          </p:cNvSpPr>
          <p:nvPr>
            <p:ph type="body" sz="quarter" idx="35"/>
          </p:nvPr>
        </p:nvSpPr>
        <p:spPr>
          <a:xfrm>
            <a:off x="908220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33197266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Resource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F6CCD566-E45F-E226-9116-256A957FAABA}"/>
              </a:ext>
            </a:extLst>
          </p:cNvPr>
          <p:cNvSpPr>
            <a:spLocks noGrp="1"/>
          </p:cNvSpPr>
          <p:nvPr>
            <p:ph type="body" sz="quarter" idx="15"/>
          </p:nvPr>
        </p:nvSpPr>
        <p:spPr>
          <a:xfrm>
            <a:off x="586389" y="1591056"/>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9" name="Text Placeholder 3">
            <a:extLst>
              <a:ext uri="{FF2B5EF4-FFF2-40B4-BE49-F238E27FC236}">
                <a16:creationId xmlns:a16="http://schemas.microsoft.com/office/drawing/2014/main" id="{C50B58E6-91E5-6853-3DEB-352D0E392679}"/>
              </a:ext>
            </a:extLst>
          </p:cNvPr>
          <p:cNvSpPr>
            <a:spLocks noGrp="1"/>
          </p:cNvSpPr>
          <p:nvPr>
            <p:ph type="body" sz="quarter" idx="19"/>
          </p:nvPr>
        </p:nvSpPr>
        <p:spPr>
          <a:xfrm>
            <a:off x="586389" y="2081710"/>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
        <p:nvSpPr>
          <p:cNvPr id="10" name="Text Placeholder 3">
            <a:extLst>
              <a:ext uri="{FF2B5EF4-FFF2-40B4-BE49-F238E27FC236}">
                <a16:creationId xmlns:a16="http://schemas.microsoft.com/office/drawing/2014/main" id="{99CAD011-DB85-3385-A70F-737C4753C63E}"/>
              </a:ext>
            </a:extLst>
          </p:cNvPr>
          <p:cNvSpPr>
            <a:spLocks noGrp="1"/>
          </p:cNvSpPr>
          <p:nvPr>
            <p:ph type="body" sz="quarter" idx="20"/>
          </p:nvPr>
        </p:nvSpPr>
        <p:spPr>
          <a:xfrm>
            <a:off x="586389" y="3587124"/>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11" name="Text Placeholder 3">
            <a:extLst>
              <a:ext uri="{FF2B5EF4-FFF2-40B4-BE49-F238E27FC236}">
                <a16:creationId xmlns:a16="http://schemas.microsoft.com/office/drawing/2014/main" id="{A9D99E4D-B4BB-FECE-37BB-2C1BF989CAC9}"/>
              </a:ext>
            </a:extLst>
          </p:cNvPr>
          <p:cNvSpPr>
            <a:spLocks noGrp="1"/>
          </p:cNvSpPr>
          <p:nvPr>
            <p:ph type="body" sz="quarter" idx="21"/>
          </p:nvPr>
        </p:nvSpPr>
        <p:spPr>
          <a:xfrm>
            <a:off x="586389" y="4077778"/>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Tree>
    <p:extLst>
      <p:ext uri="{BB962C8B-B14F-4D97-AF65-F5344CB8AC3E}">
        <p14:creationId xmlns:p14="http://schemas.microsoft.com/office/powerpoint/2010/main" val="241577460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column_Text_with Subhead">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11">
            <a:extLst>
              <a:ext uri="{FF2B5EF4-FFF2-40B4-BE49-F238E27FC236}">
                <a16:creationId xmlns:a16="http://schemas.microsoft.com/office/drawing/2014/main" id="{0FD7F3A0-AE9E-F4D1-2FA8-3A1E9EA0E8B0}"/>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3">
            <a:extLst>
              <a:ext uri="{FF2B5EF4-FFF2-40B4-BE49-F238E27FC236}">
                <a16:creationId xmlns:a16="http://schemas.microsoft.com/office/drawing/2014/main" id="{9B285081-0F92-6C1C-3512-5B288A411FF8}"/>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8019384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losing slide_with Logo">
    <p:bg>
      <p:bgPr>
        <a:solidFill>
          <a:schemeClr val="bg2"/>
        </a:solidFill>
        <a:effectLst/>
      </p:bgPr>
    </p:bg>
    <p:spTree>
      <p:nvGrpSpPr>
        <p:cNvPr id="1" name=""/>
        <p:cNvGrpSpPr/>
        <p:nvPr/>
      </p:nvGrpSpPr>
      <p:grpSpPr>
        <a:xfrm>
          <a:off x="0" y="0"/>
          <a:ext cx="0" cy="0"/>
          <a:chOff x="0" y="0"/>
          <a:chExt cx="0" cy="0"/>
        </a:xfrm>
      </p:grpSpPr>
      <p:pic>
        <p:nvPicPr>
          <p:cNvPr id="4" name="MS logo white - EMF">
            <a:extLst>
              <a:ext uri="{FF2B5EF4-FFF2-40B4-BE49-F238E27FC236}">
                <a16:creationId xmlns:a16="http://schemas.microsoft.com/office/drawing/2014/main" id="{37E26AFE-DE6D-4BB8-BFA8-71844F8C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rgbClr val="FFFFFF"/>
                </a:solidFill>
                <a:cs typeface="Segoe UI" pitchFamily="34" charset="0"/>
              </a:rPr>
              <a:t>© Copyright Microsoft Corporation. All rights reserved. </a:t>
            </a:r>
          </a:p>
        </p:txBody>
      </p:sp>
      <p:sp>
        <p:nvSpPr>
          <p:cNvPr id="2" name="Title 1">
            <a:extLst>
              <a:ext uri="{FF2B5EF4-FFF2-40B4-BE49-F238E27FC236}">
                <a16:creationId xmlns:a16="http://schemas.microsoft.com/office/drawing/2014/main" id="{FB5CDB97-C98E-1E29-E646-7E1E2152341A}"/>
              </a:ext>
            </a:extLst>
          </p:cNvPr>
          <p:cNvSpPr>
            <a:spLocks noGrp="1"/>
          </p:cNvSpPr>
          <p:nvPr>
            <p:ph type="title" hasCustomPrompt="1"/>
          </p:nvPr>
        </p:nvSpPr>
        <p:spPr>
          <a:xfrm>
            <a:off x="588262" y="-326827"/>
            <a:ext cx="4416552" cy="307777"/>
          </a:xfrm>
        </p:spPr>
        <p:txBody>
          <a:bodyPr/>
          <a:lstStyle>
            <a:lvl1pPr>
              <a:defRPr sz="2000" b="0" i="0">
                <a:solidFill>
                  <a:schemeClr val="bg1"/>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182575128"/>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Blank_with Hea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5612190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741797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Title Only (Dark Blue)">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7134709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1728">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D662074-4EDD-92E1-A348-A115913304B3}"/>
              </a:ext>
            </a:extLst>
          </p:cNvPr>
          <p:cNvPicPr>
            <a:picLocks noChangeAspect="1"/>
          </p:cNvPicPr>
          <p:nvPr userDrawn="1"/>
        </p:nvPicPr>
        <p:blipFill>
          <a:blip r:embed="rId2">
            <a:alphaModFix amt="38000"/>
          </a:blip>
          <a:stretch>
            <a:fillRect/>
          </a:stretch>
        </p:blipFill>
        <p:spPr>
          <a:xfrm>
            <a:off x="0" y="12507"/>
            <a:ext cx="12192000" cy="68329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4784087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_Gradient_Dark Blue">
    <p:bg>
      <p:bgPr>
        <a:solidFill>
          <a:schemeClr val="bg2"/>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09C25A02-AC19-00D7-AA19-15FBBBA075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0BD8134C-9DAE-AC17-E85E-797425358B5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2BD6AF20-3445-2A80-6CE8-04C04421E1B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rgbClr val="FFFFFF"/>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19455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_Gradient_Dark Purple">
    <p:bg>
      <p:bgPr>
        <a:solidFill>
          <a:schemeClr val="bg2"/>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with medium confidence">
            <a:extLst>
              <a:ext uri="{FF2B5EF4-FFF2-40B4-BE49-F238E27FC236}">
                <a16:creationId xmlns:a16="http://schemas.microsoft.com/office/drawing/2014/main" id="{927425DA-3229-4755-8ECB-6BBAF1B326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213400DE-577A-F22E-6D22-067D750FD52F}"/>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1E3568E9-EDDA-BA98-E968-A291C84577F0}"/>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30563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_Illustration_Soft focus">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B2FCDC-1864-6C1C-3C44-C6412B97D9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13419986-4044-B473-D837-12B9FB4AFBF0}"/>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98B178F9-93DD-7447-DB0C-4B190F656E74}"/>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81075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_Illustration_Waves">
    <p:bg>
      <p:bgPr>
        <a:solidFill>
          <a:schemeClr val="bg2"/>
        </a:solidFill>
        <a:effectLst/>
      </p:bgPr>
    </p:bg>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EE31C3A2-2502-5962-D44F-4F0B7DDDCF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62FAB6A0-A122-2BE0-9BE0-DFE55F64D3F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04269215-93A5-E2C5-B078-A2A3BC42315D}"/>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64473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_Photo_1/2 page">
    <p:bg>
      <p:bgPr>
        <a:solidFill>
          <a:schemeClr val="bg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B4AE7C7-69AD-F100-6AAD-66E2394A14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2" name="MS logo white - EMF">
            <a:extLst>
              <a:ext uri="{FF2B5EF4-FFF2-40B4-BE49-F238E27FC236}">
                <a16:creationId xmlns:a16="http://schemas.microsoft.com/office/drawing/2014/main" id="{29AA0694-93B3-A723-F9C9-53E401C8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216"/>
            <a:ext cx="1366245" cy="292608"/>
          </a:xfrm>
          <a:prstGeom prst="rect">
            <a:avLst/>
          </a:prstGeom>
        </p:spPr>
      </p:pic>
      <p:sp>
        <p:nvSpPr>
          <p:cNvPr id="11" name="Title 1">
            <a:extLst>
              <a:ext uri="{FF2B5EF4-FFF2-40B4-BE49-F238E27FC236}">
                <a16:creationId xmlns:a16="http://schemas.microsoft.com/office/drawing/2014/main" id="{C55AB98C-9F9F-D3B0-10A0-17DCB64F33D6}"/>
              </a:ext>
            </a:extLst>
          </p:cNvPr>
          <p:cNvSpPr>
            <a:spLocks noGrp="1"/>
          </p:cNvSpPr>
          <p:nvPr>
            <p:ph type="title" hasCustomPrompt="1"/>
          </p:nvPr>
        </p:nvSpPr>
        <p:spPr bwMode="white">
          <a:xfrm>
            <a:off x="569912" y="2769057"/>
            <a:ext cx="5068887"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presentation title </a:t>
            </a:r>
          </a:p>
        </p:txBody>
      </p:sp>
      <p:sp>
        <p:nvSpPr>
          <p:cNvPr id="5" name="Text Placeholder 4">
            <a:extLst>
              <a:ext uri="{FF2B5EF4-FFF2-40B4-BE49-F238E27FC236}">
                <a16:creationId xmlns:a16="http://schemas.microsoft.com/office/drawing/2014/main" id="{5482F14D-1CBB-8E3B-8D2E-9B5EA00C5571}"/>
              </a:ext>
            </a:extLst>
          </p:cNvPr>
          <p:cNvSpPr>
            <a:spLocks noGrp="1"/>
          </p:cNvSpPr>
          <p:nvPr>
            <p:ph type="body" sz="quarter" idx="12" hasCustomPrompt="1"/>
          </p:nvPr>
        </p:nvSpPr>
        <p:spPr bwMode="white">
          <a:xfrm>
            <a:off x="582043" y="4215827"/>
            <a:ext cx="5056757"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A3E5ACEC-04CC-D20B-D4D4-AF1B70D010C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83F18C0F-35B3-00B9-E1FB-83D07536BB0A}"/>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51AAB13A-1E1B-E45F-BD10-BCD660802657}"/>
              </a:ext>
            </a:extLst>
          </p:cNvPr>
          <p:cNvSpPr>
            <a:spLocks noGrp="1"/>
          </p:cNvSpPr>
          <p:nvPr>
            <p:ph type="pic" sz="quarter" idx="15" hasCustomPrompt="1"/>
          </p:nvPr>
        </p:nvSpPr>
        <p:spPr bwMode="ltGray">
          <a:xfrm>
            <a:off x="6096000" y="0"/>
            <a:ext cx="6096000"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6341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guide id="3"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8E180A9F-A1A7-5DB6-E89E-76F228103C73}"/>
              </a:ext>
            </a:extLst>
          </p:cNvPr>
          <p:cNvSpPr>
            <a:spLocks noGrp="1"/>
          </p:cNvSpPr>
          <p:nvPr>
            <p:ph type="body" sz="quarter" idx="15" hasCustomPrompt="1"/>
          </p:nvPr>
        </p:nvSpPr>
        <p:spPr>
          <a:xfrm>
            <a:off x="586390" y="1591056"/>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736ED656-29AE-AA0B-2536-E6F40F331249}"/>
              </a:ext>
            </a:extLst>
          </p:cNvPr>
          <p:cNvSpPr>
            <a:spLocks noGrp="1"/>
          </p:cNvSpPr>
          <p:nvPr>
            <p:ph type="body" sz="quarter" idx="18" hasCustomPrompt="1"/>
          </p:nvPr>
        </p:nvSpPr>
        <p:spPr>
          <a:xfrm>
            <a:off x="6242050" y="1591310"/>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0121636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_Photo_1/3 page">
    <p:bg>
      <p:bgPr>
        <a:solidFill>
          <a:schemeClr val="bg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06F4419-64A5-9020-22F2-344FC7FAF1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2" name="MS logo white - EMF">
            <a:extLst>
              <a:ext uri="{FF2B5EF4-FFF2-40B4-BE49-F238E27FC236}">
                <a16:creationId xmlns:a16="http://schemas.microsoft.com/office/drawing/2014/main" id="{29AA0694-93B3-A723-F9C9-53E401C8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216"/>
            <a:ext cx="1366245" cy="292608"/>
          </a:xfrm>
          <a:prstGeom prst="rect">
            <a:avLst/>
          </a:prstGeom>
        </p:spPr>
      </p:pic>
      <p:sp>
        <p:nvSpPr>
          <p:cNvPr id="8" name="Title 1">
            <a:extLst>
              <a:ext uri="{FF2B5EF4-FFF2-40B4-BE49-F238E27FC236}">
                <a16:creationId xmlns:a16="http://schemas.microsoft.com/office/drawing/2014/main" id="{A6B1FCBB-06B7-64C6-F117-5E63670DFFA7}"/>
              </a:ext>
            </a:extLst>
          </p:cNvPr>
          <p:cNvSpPr>
            <a:spLocks noGrp="1"/>
          </p:cNvSpPr>
          <p:nvPr>
            <p:ph type="title" hasCustomPrompt="1"/>
          </p:nvPr>
        </p:nvSpPr>
        <p:spPr>
          <a:xfrm>
            <a:off x="569911" y="2769057"/>
            <a:ext cx="6949440" cy="1231106"/>
          </a:xfrm>
          <a:noFill/>
        </p:spPr>
        <p:txBody>
          <a:bodyPr wrap="square" lIns="0" tIns="0" rIns="0" bIns="0" anchor="b" anchorCtr="0">
            <a:spAutoFit/>
          </a:bodyPr>
          <a:lstStyle>
            <a:lvl1pPr>
              <a:defRPr sz="4000" b="0" i="0" spc="-50" baseline="0">
                <a:solidFill>
                  <a:srgbClr val="FFFFFF"/>
                </a:solidFill>
                <a:latin typeface="+mn-lt"/>
                <a:cs typeface="Segoe UI" panose="020B0502040204020203" pitchFamily="34" charset="0"/>
              </a:defRPr>
            </a:lvl1pPr>
          </a:lstStyle>
          <a:p>
            <a:r>
              <a:rPr lang="en-US"/>
              <a:t>Event name or </a:t>
            </a:r>
            <a:br>
              <a:rPr lang="en-US"/>
            </a:br>
            <a:r>
              <a:rPr lang="en-US"/>
              <a:t>presentation title </a:t>
            </a:r>
          </a:p>
        </p:txBody>
      </p:sp>
      <p:sp>
        <p:nvSpPr>
          <p:cNvPr id="10" name="Text Placeholder 4">
            <a:extLst>
              <a:ext uri="{FF2B5EF4-FFF2-40B4-BE49-F238E27FC236}">
                <a16:creationId xmlns:a16="http://schemas.microsoft.com/office/drawing/2014/main" id="{469CED02-2B46-444B-3830-0E40E15910FF}"/>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rgbClr val="FFFFFF"/>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EAFE125C-F2D8-2A18-58C3-194C3E321220}"/>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6" name="Text Placeholder 4">
            <a:extLst>
              <a:ext uri="{FF2B5EF4-FFF2-40B4-BE49-F238E27FC236}">
                <a16:creationId xmlns:a16="http://schemas.microsoft.com/office/drawing/2014/main" id="{1C67AC21-30F5-48B7-086F-79D1E4E11293}"/>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A0521F0C-988A-EA48-770E-C78EECC5B1B7}"/>
              </a:ext>
            </a:extLst>
          </p:cNvPr>
          <p:cNvSpPr>
            <a:spLocks noGrp="1"/>
          </p:cNvSpPr>
          <p:nvPr>
            <p:ph type="pic" sz="quarter" idx="15" hasCustomPrompt="1"/>
          </p:nvPr>
        </p:nvSpPr>
        <p:spPr bwMode="ltGray">
          <a:xfrm>
            <a:off x="8077200" y="0"/>
            <a:ext cx="4114800" cy="6858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8457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guide id="3" pos="5075">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_Photo_Full page_1">
    <p:bg>
      <p:bgPr>
        <a:solidFill>
          <a:schemeClr val="bg2"/>
        </a:solidFill>
        <a:effectLst/>
      </p:bgPr>
    </p:bg>
    <p:spTree>
      <p:nvGrpSpPr>
        <p:cNvPr id="1" name=""/>
        <p:cNvGrpSpPr/>
        <p:nvPr/>
      </p:nvGrpSpPr>
      <p:grpSpPr>
        <a:xfrm>
          <a:off x="0" y="0"/>
          <a:ext cx="0" cy="0"/>
          <a:chOff x="0" y="0"/>
          <a:chExt cx="0" cy="0"/>
        </a:xfrm>
      </p:grpSpPr>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06286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_Photo_Full page_2">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1C74A79-BBEB-1C63-D4EF-38F00672DA48}"/>
              </a:ext>
            </a:extLst>
          </p:cNvPr>
          <p:cNvGrpSpPr/>
          <p:nvPr userDrawn="1"/>
        </p:nvGrpSpPr>
        <p:grpSpPr>
          <a:xfrm>
            <a:off x="-1" y="-1"/>
            <a:ext cx="12192001" cy="6858001"/>
            <a:chOff x="-1" y="-1"/>
            <a:chExt cx="12192001" cy="6858001"/>
          </a:xfrm>
        </p:grpSpPr>
        <p:pic>
          <p:nvPicPr>
            <p:cNvPr id="11" name="Picture 10" descr="A picture containing building&#10;&#10;Description automatically generated">
              <a:extLst>
                <a:ext uri="{FF2B5EF4-FFF2-40B4-BE49-F238E27FC236}">
                  <a16:creationId xmlns:a16="http://schemas.microsoft.com/office/drawing/2014/main" id="{313AFE2B-239D-9AC7-8FB0-8C96026D039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12" name="Rectangle 11">
              <a:extLst>
                <a:ext uri="{FF2B5EF4-FFF2-40B4-BE49-F238E27FC236}">
                  <a16:creationId xmlns:a16="http://schemas.microsoft.com/office/drawing/2014/main" id="{A389BF22-929B-2908-E860-A934A7695603}"/>
                </a:ext>
              </a:extLst>
            </p:cNvPr>
            <p:cNvSpPr/>
            <p:nvPr/>
          </p:nvSpPr>
          <p:spPr bwMode="auto">
            <a:xfrm>
              <a:off x="0" y="0"/>
              <a:ext cx="8149389" cy="6858000"/>
            </a:xfrm>
            <a:prstGeom prst="rect">
              <a:avLst/>
            </a:prstGeom>
            <a:gradFill>
              <a:gsLst>
                <a:gs pos="0">
                  <a:schemeClr val="bg1">
                    <a:alpha val="76249"/>
                  </a:schemeClr>
                </a:gs>
                <a:gs pos="100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
        <p:nvSpPr>
          <p:cNvPr id="13" name="TextBox 12">
            <a:extLst>
              <a:ext uri="{FF2B5EF4-FFF2-40B4-BE49-F238E27FC236}">
                <a16:creationId xmlns:a16="http://schemas.microsoft.com/office/drawing/2014/main" id="{FC33FD83-0CA7-3551-4539-8F751FBF29ED}"/>
              </a:ext>
            </a:extLst>
          </p:cNvPr>
          <p:cNvSpPr txBox="1"/>
          <p:nvPr userDrawn="1"/>
        </p:nvSpPr>
        <p:spPr>
          <a:xfrm>
            <a:off x="2342147" y="7940842"/>
            <a:ext cx="65" cy="276999"/>
          </a:xfrm>
          <a:prstGeom prst="rect">
            <a:avLst/>
          </a:prstGeom>
          <a:noFill/>
        </p:spPr>
        <p:txBody>
          <a:bodyPr wrap="none" lIns="0" tIns="0" rIns="0" bIns="0" rtlCol="0">
            <a:spAutoFit/>
          </a:bodyPr>
          <a:lstStyle/>
          <a:p>
            <a:pPr algn="l"/>
            <a:endParaRPr lang="en-US" sz="1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94105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ection_Gradient_Dark Blue">
    <p:bg>
      <p:bgPr>
        <a:solidFill>
          <a:schemeClr val="bg2"/>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C9D6987-B7F5-0C98-A76B-1F2B3C15A8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924"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74543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ection_Gradient_Dark Purple">
    <p:bg>
      <p:bgPr>
        <a:solidFill>
          <a:schemeClr val="bg2"/>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8D1FFD6F-3D0E-B46F-1914-A3183A1C18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25215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ection_Gradient_Dark Blue_with Image">
    <p:bg>
      <p:bgPr>
        <a:solidFill>
          <a:schemeClr val="bg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4E4D2C8-20BC-7E5D-0A90-5DB478BDE6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2" name="Title 1">
            <a:extLst>
              <a:ext uri="{FF2B5EF4-FFF2-40B4-BE49-F238E27FC236}">
                <a16:creationId xmlns:a16="http://schemas.microsoft.com/office/drawing/2014/main" id="{51B65EEA-77F3-C0F5-3483-CA4C24A82D88}"/>
              </a:ext>
            </a:extLst>
          </p:cNvPr>
          <p:cNvSpPr>
            <a:spLocks noGrp="1"/>
          </p:cNvSpPr>
          <p:nvPr>
            <p:ph type="title" hasCustomPrompt="1"/>
          </p:nvPr>
        </p:nvSpPr>
        <p:spPr bwMode="white">
          <a:xfrm>
            <a:off x="569911" y="3387502"/>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C203CD3A-B97F-B099-C6BA-D7F8AE1152F5}"/>
              </a:ext>
            </a:extLst>
          </p:cNvPr>
          <p:cNvSpPr>
            <a:spLocks noGrp="1"/>
          </p:cNvSpPr>
          <p:nvPr>
            <p:ph type="body" sz="quarter" idx="12" hasCustomPrompt="1"/>
          </p:nvPr>
        </p:nvSpPr>
        <p:spPr bwMode="white">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5205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ection_Gradient_Dark Purple_with Image">
    <p:bg>
      <p:bgPr>
        <a:solidFill>
          <a:schemeClr val="bg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0A086935-3714-39D1-32AE-80326770EE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2" name="Title 1">
            <a:extLst>
              <a:ext uri="{FF2B5EF4-FFF2-40B4-BE49-F238E27FC236}">
                <a16:creationId xmlns:a16="http://schemas.microsoft.com/office/drawing/2014/main" id="{51B65EEA-77F3-C0F5-3483-CA4C24A82D88}"/>
              </a:ext>
            </a:extLst>
          </p:cNvPr>
          <p:cNvSpPr>
            <a:spLocks noGrp="1"/>
          </p:cNvSpPr>
          <p:nvPr>
            <p:ph type="title" hasCustomPrompt="1"/>
          </p:nvPr>
        </p:nvSpPr>
        <p:spPr bwMode="white">
          <a:xfrm>
            <a:off x="569911" y="3387502"/>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C203CD3A-B97F-B099-C6BA-D7F8AE1152F5}"/>
              </a:ext>
            </a:extLst>
          </p:cNvPr>
          <p:cNvSpPr>
            <a:spLocks noGrp="1"/>
          </p:cNvSpPr>
          <p:nvPr>
            <p:ph type="body" sz="quarter" idx="12" hasCustomPrompt="1"/>
          </p:nvPr>
        </p:nvSpPr>
        <p:spPr bwMode="white">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9536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Agenda_1-column_Large typ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2" name="Text Placeholder 3">
            <a:extLst>
              <a:ext uri="{FF2B5EF4-FFF2-40B4-BE49-F238E27FC236}">
                <a16:creationId xmlns:a16="http://schemas.microsoft.com/office/drawing/2014/main" id="{79614968-3494-E366-3F5D-AD4C362B9029}"/>
              </a:ext>
            </a:extLst>
          </p:cNvPr>
          <p:cNvSpPr>
            <a:spLocks noGrp="1"/>
          </p:cNvSpPr>
          <p:nvPr>
            <p:ph type="body" sz="quarter" idx="12" hasCustomPrompt="1"/>
          </p:nvPr>
        </p:nvSpPr>
        <p:spPr>
          <a:xfrm>
            <a:off x="584199" y="1589670"/>
            <a:ext cx="8193024" cy="646908"/>
          </a:xfrm>
          <a:prstGeom prst="rect">
            <a:avLst/>
          </a:prstGeom>
        </p:spPr>
        <p:txBody>
          <a:bodyPr/>
          <a:lstStyle>
            <a:lvl1pPr marL="514350" indent="-514350">
              <a:lnSpc>
                <a:spcPct val="150000"/>
              </a:lnSpc>
              <a:spcBef>
                <a:spcPts val="0"/>
              </a:spcBef>
              <a:buSzPct val="100000"/>
              <a:buFont typeface="+mj-lt"/>
              <a:buAutoNum type="arabicPeriod"/>
              <a:defRPr sz="3200" spc="-20" baseline="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add agenda items</a:t>
            </a:r>
          </a:p>
        </p:txBody>
      </p:sp>
    </p:spTree>
    <p:extLst>
      <p:ext uri="{BB962C8B-B14F-4D97-AF65-F5344CB8AC3E}">
        <p14:creationId xmlns:p14="http://schemas.microsoft.com/office/powerpoint/2010/main" val="214701881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44">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Agenda_2-column">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5" name="Text Placeholder 4">
            <a:extLst>
              <a:ext uri="{FF2B5EF4-FFF2-40B4-BE49-F238E27FC236}">
                <a16:creationId xmlns:a16="http://schemas.microsoft.com/office/drawing/2014/main" id="{E9A8A03C-9110-2600-11EF-7EC8A656DB95}"/>
              </a:ext>
            </a:extLst>
          </p:cNvPr>
          <p:cNvSpPr>
            <a:spLocks noGrp="1"/>
          </p:cNvSpPr>
          <p:nvPr>
            <p:ph type="body" sz="quarter" idx="12" hasCustomPrompt="1"/>
          </p:nvPr>
        </p:nvSpPr>
        <p:spPr>
          <a:xfrm>
            <a:off x="592137" y="2588260"/>
            <a:ext cx="3471863" cy="277320"/>
          </a:xfrm>
          <a:prstGeom prst="rect">
            <a:avLst/>
          </a:prstGeom>
        </p:spPr>
        <p:txBody>
          <a:bodyPr/>
          <a:lstStyle>
            <a:lvl1pPr marL="342900" indent="-342900">
              <a:lnSpc>
                <a:spcPct val="200000"/>
              </a:lnSpc>
              <a:spcBef>
                <a:spcPts val="0"/>
              </a:spcBef>
              <a:buSzPct val="100000"/>
              <a:buFont typeface="+mj-lt"/>
              <a:buAutoNum type="arabicPeriod"/>
              <a:tabLst>
                <a:tab pos="457200" algn="l"/>
              </a:tabLst>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
        <p:nvSpPr>
          <p:cNvPr id="6" name="Text Placeholder 4">
            <a:extLst>
              <a:ext uri="{FF2B5EF4-FFF2-40B4-BE49-F238E27FC236}">
                <a16:creationId xmlns:a16="http://schemas.microsoft.com/office/drawing/2014/main" id="{0FF51780-D40A-A319-BDAA-730133A238F7}"/>
              </a:ext>
            </a:extLst>
          </p:cNvPr>
          <p:cNvSpPr>
            <a:spLocks noGrp="1"/>
          </p:cNvSpPr>
          <p:nvPr>
            <p:ph type="body" sz="quarter" idx="14" hasCustomPrompt="1"/>
          </p:nvPr>
        </p:nvSpPr>
        <p:spPr>
          <a:xfrm>
            <a:off x="4356100" y="2588259"/>
            <a:ext cx="3478213" cy="277320"/>
          </a:xfrm>
          <a:prstGeom prst="rect">
            <a:avLst/>
          </a:prstGeom>
        </p:spPr>
        <p:txBody>
          <a:bodyPr/>
          <a:lstStyle>
            <a:lvl1pPr marL="342900" indent="-342900">
              <a:lnSpc>
                <a:spcPct val="200000"/>
              </a:lnSpc>
              <a:spcBef>
                <a:spcPts val="0"/>
              </a:spcBef>
              <a:buSzPct val="100000"/>
              <a:buFont typeface="+mj-lt"/>
              <a:buAutoNum type="arabicPeriod"/>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Tree>
    <p:extLst>
      <p:ext uri="{BB962C8B-B14F-4D97-AF65-F5344CB8AC3E}">
        <p14:creationId xmlns:p14="http://schemas.microsoft.com/office/powerpoint/2010/main" val="20817410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eam roster_5 member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Picture 1" descr="This photo is a 'placeholder' only. Drag or drop your photo here, or click and tap the center to insert a photo.">
            <a:extLst>
              <a:ext uri="{FF2B5EF4-FFF2-40B4-BE49-F238E27FC236}">
                <a16:creationId xmlns:a16="http://schemas.microsoft.com/office/drawing/2014/main" id="{2095A92D-6FC0-30E2-84FD-749200CFDD2F}"/>
              </a:ext>
            </a:extLst>
          </p:cNvPr>
          <p:cNvSpPr>
            <a:spLocks noGrp="1" noChangeAspect="1"/>
          </p:cNvSpPr>
          <p:nvPr>
            <p:ph type="pic" sz="quarter" idx="21" hasCustomPrompt="1"/>
          </p:nvPr>
        </p:nvSpPr>
        <p:spPr bwMode="ltGray">
          <a:xfrm>
            <a:off x="597395"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 name="Text Placeholder 58">
            <a:extLst>
              <a:ext uri="{FF2B5EF4-FFF2-40B4-BE49-F238E27FC236}">
                <a16:creationId xmlns:a16="http://schemas.microsoft.com/office/drawing/2014/main" id="{8E28FB90-1F0C-96B6-ED65-6403818CBD82}"/>
              </a:ext>
            </a:extLst>
          </p:cNvPr>
          <p:cNvSpPr>
            <a:spLocks noGrp="1"/>
          </p:cNvSpPr>
          <p:nvPr>
            <p:ph type="body" sz="quarter" idx="36" hasCustomPrompt="1"/>
          </p:nvPr>
        </p:nvSpPr>
        <p:spPr>
          <a:xfrm>
            <a:off x="5842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 name="Text Placeholder 58">
            <a:extLst>
              <a:ext uri="{FF2B5EF4-FFF2-40B4-BE49-F238E27FC236}">
                <a16:creationId xmlns:a16="http://schemas.microsoft.com/office/drawing/2014/main" id="{39EC624B-C018-EA8F-FC34-7FA84C7312AC}"/>
              </a:ext>
            </a:extLst>
          </p:cNvPr>
          <p:cNvSpPr>
            <a:spLocks noGrp="1"/>
          </p:cNvSpPr>
          <p:nvPr>
            <p:ph type="body" sz="quarter" idx="37" hasCustomPrompt="1"/>
          </p:nvPr>
        </p:nvSpPr>
        <p:spPr>
          <a:xfrm>
            <a:off x="5842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7" name="Text Placeholder 2A sub">
            <a:extLst>
              <a:ext uri="{FF2B5EF4-FFF2-40B4-BE49-F238E27FC236}">
                <a16:creationId xmlns:a16="http://schemas.microsoft.com/office/drawing/2014/main" id="{7F9D57BE-5CDF-C75E-2546-01FDA84338EC}"/>
              </a:ext>
            </a:extLst>
          </p:cNvPr>
          <p:cNvSpPr>
            <a:spLocks noGrp="1"/>
          </p:cNvSpPr>
          <p:nvPr>
            <p:ph type="body" sz="quarter" idx="48" hasCustomPrompt="1"/>
          </p:nvPr>
        </p:nvSpPr>
        <p:spPr>
          <a:xfrm>
            <a:off x="597395"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7" name="Picture 2" descr="This photo is a 'placeholder' only. Drag or drop your photo here, or click and tap the center to insert a photo.">
            <a:extLst>
              <a:ext uri="{FF2B5EF4-FFF2-40B4-BE49-F238E27FC236}">
                <a16:creationId xmlns:a16="http://schemas.microsoft.com/office/drawing/2014/main" id="{E080675F-DF49-FC49-81AB-E8C058EE4972}"/>
              </a:ext>
            </a:extLst>
          </p:cNvPr>
          <p:cNvSpPr>
            <a:spLocks noGrp="1" noChangeAspect="1"/>
          </p:cNvSpPr>
          <p:nvPr>
            <p:ph type="pic" sz="quarter" idx="32" hasCustomPrompt="1"/>
          </p:nvPr>
        </p:nvSpPr>
        <p:spPr bwMode="ltGray">
          <a:xfrm>
            <a:off x="2885660"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58">
            <a:extLst>
              <a:ext uri="{FF2B5EF4-FFF2-40B4-BE49-F238E27FC236}">
                <a16:creationId xmlns:a16="http://schemas.microsoft.com/office/drawing/2014/main" id="{3928C68D-DAC5-11B4-3C12-6C91DE377400}"/>
              </a:ext>
            </a:extLst>
          </p:cNvPr>
          <p:cNvSpPr>
            <a:spLocks noGrp="1"/>
          </p:cNvSpPr>
          <p:nvPr>
            <p:ph type="body" sz="quarter" idx="38" hasCustomPrompt="1"/>
          </p:nvPr>
        </p:nvSpPr>
        <p:spPr>
          <a:xfrm>
            <a:off x="2895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4" name="Text Placeholder 58">
            <a:extLst>
              <a:ext uri="{FF2B5EF4-FFF2-40B4-BE49-F238E27FC236}">
                <a16:creationId xmlns:a16="http://schemas.microsoft.com/office/drawing/2014/main" id="{0B56EBDC-A427-27E1-3FEB-F0FD4E7B82C2}"/>
              </a:ext>
            </a:extLst>
          </p:cNvPr>
          <p:cNvSpPr>
            <a:spLocks noGrp="1"/>
          </p:cNvSpPr>
          <p:nvPr>
            <p:ph type="body" sz="quarter" idx="39" hasCustomPrompt="1"/>
          </p:nvPr>
        </p:nvSpPr>
        <p:spPr>
          <a:xfrm>
            <a:off x="2895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8" name="Text Placeholder 2A sub">
            <a:extLst>
              <a:ext uri="{FF2B5EF4-FFF2-40B4-BE49-F238E27FC236}">
                <a16:creationId xmlns:a16="http://schemas.microsoft.com/office/drawing/2014/main" id="{A7056ACE-B611-E42B-9345-C0B20848C942}"/>
              </a:ext>
            </a:extLst>
          </p:cNvPr>
          <p:cNvSpPr>
            <a:spLocks noGrp="1"/>
          </p:cNvSpPr>
          <p:nvPr>
            <p:ph type="body" sz="quarter" idx="56" hasCustomPrompt="1"/>
          </p:nvPr>
        </p:nvSpPr>
        <p:spPr>
          <a:xfrm>
            <a:off x="2900758"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8" name="Picture 3" descr="This photo is a 'placeholder' only. Drag or drop your photo here, or click and tap the center to insert a photo.">
            <a:extLst>
              <a:ext uri="{FF2B5EF4-FFF2-40B4-BE49-F238E27FC236}">
                <a16:creationId xmlns:a16="http://schemas.microsoft.com/office/drawing/2014/main" id="{05FE9E54-AB2C-EF3D-275C-52775C5B1213}"/>
              </a:ext>
            </a:extLst>
          </p:cNvPr>
          <p:cNvSpPr>
            <a:spLocks noGrp="1" noChangeAspect="1"/>
          </p:cNvSpPr>
          <p:nvPr>
            <p:ph type="pic" sz="quarter" idx="33" hasCustomPrompt="1"/>
          </p:nvPr>
        </p:nvSpPr>
        <p:spPr bwMode="ltGray">
          <a:xfrm>
            <a:off x="5206586"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58">
            <a:extLst>
              <a:ext uri="{FF2B5EF4-FFF2-40B4-BE49-F238E27FC236}">
                <a16:creationId xmlns:a16="http://schemas.microsoft.com/office/drawing/2014/main" id="{E6A26C49-73B1-32C2-15C5-764A1E43D37A}"/>
              </a:ext>
            </a:extLst>
          </p:cNvPr>
          <p:cNvSpPr>
            <a:spLocks noGrp="1"/>
          </p:cNvSpPr>
          <p:nvPr>
            <p:ph type="body" sz="quarter" idx="40" hasCustomPrompt="1"/>
          </p:nvPr>
        </p:nvSpPr>
        <p:spPr>
          <a:xfrm>
            <a:off x="5181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6" name="Text Placeholder 58">
            <a:extLst>
              <a:ext uri="{FF2B5EF4-FFF2-40B4-BE49-F238E27FC236}">
                <a16:creationId xmlns:a16="http://schemas.microsoft.com/office/drawing/2014/main" id="{69292DB0-E395-2E0C-8AD4-5A478E223D83}"/>
              </a:ext>
            </a:extLst>
          </p:cNvPr>
          <p:cNvSpPr>
            <a:spLocks noGrp="1"/>
          </p:cNvSpPr>
          <p:nvPr>
            <p:ph type="body" sz="quarter" idx="41" hasCustomPrompt="1"/>
          </p:nvPr>
        </p:nvSpPr>
        <p:spPr>
          <a:xfrm>
            <a:off x="5181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9" name="Text Placeholder 2A sub">
            <a:extLst>
              <a:ext uri="{FF2B5EF4-FFF2-40B4-BE49-F238E27FC236}">
                <a16:creationId xmlns:a16="http://schemas.microsoft.com/office/drawing/2014/main" id="{18235FB3-0388-BC57-E46C-852B620BD36A}"/>
              </a:ext>
            </a:extLst>
          </p:cNvPr>
          <p:cNvSpPr>
            <a:spLocks noGrp="1"/>
          </p:cNvSpPr>
          <p:nvPr>
            <p:ph type="body" sz="quarter" idx="57" hasCustomPrompt="1"/>
          </p:nvPr>
        </p:nvSpPr>
        <p:spPr>
          <a:xfrm>
            <a:off x="5180970"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9" name="Picture 4" descr="This photo is a 'placeholder' only. Drag or drop your photo here, or click and tap the center to insert a photo.">
            <a:extLst>
              <a:ext uri="{FF2B5EF4-FFF2-40B4-BE49-F238E27FC236}">
                <a16:creationId xmlns:a16="http://schemas.microsoft.com/office/drawing/2014/main" id="{96F26384-C43A-EEAD-9B70-92910BADFBBF}"/>
              </a:ext>
            </a:extLst>
          </p:cNvPr>
          <p:cNvSpPr>
            <a:spLocks noGrp="1" noChangeAspect="1"/>
          </p:cNvSpPr>
          <p:nvPr>
            <p:ph type="pic" sz="quarter" idx="34" hasCustomPrompt="1"/>
          </p:nvPr>
        </p:nvSpPr>
        <p:spPr bwMode="ltGray">
          <a:xfrm>
            <a:off x="7444409"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7" name="Text Placeholder 58">
            <a:extLst>
              <a:ext uri="{FF2B5EF4-FFF2-40B4-BE49-F238E27FC236}">
                <a16:creationId xmlns:a16="http://schemas.microsoft.com/office/drawing/2014/main" id="{5C9A1883-6DFC-99E3-6521-481114322E5A}"/>
              </a:ext>
            </a:extLst>
          </p:cNvPr>
          <p:cNvSpPr>
            <a:spLocks noGrp="1"/>
          </p:cNvSpPr>
          <p:nvPr>
            <p:ph type="body" sz="quarter" idx="42" hasCustomPrompt="1"/>
          </p:nvPr>
        </p:nvSpPr>
        <p:spPr>
          <a:xfrm>
            <a:off x="7453312"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8" name="Text Placeholder 58">
            <a:extLst>
              <a:ext uri="{FF2B5EF4-FFF2-40B4-BE49-F238E27FC236}">
                <a16:creationId xmlns:a16="http://schemas.microsoft.com/office/drawing/2014/main" id="{77F88679-0849-BCE4-E48F-9011B09625AA}"/>
              </a:ext>
            </a:extLst>
          </p:cNvPr>
          <p:cNvSpPr>
            <a:spLocks noGrp="1"/>
          </p:cNvSpPr>
          <p:nvPr>
            <p:ph type="body" sz="quarter" idx="43" hasCustomPrompt="1"/>
          </p:nvPr>
        </p:nvSpPr>
        <p:spPr>
          <a:xfrm>
            <a:off x="7453312"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0" name="Text Placeholder 2A sub">
            <a:extLst>
              <a:ext uri="{FF2B5EF4-FFF2-40B4-BE49-F238E27FC236}">
                <a16:creationId xmlns:a16="http://schemas.microsoft.com/office/drawing/2014/main" id="{46C9B654-FF71-96F3-9D65-FAFDCC542B23}"/>
              </a:ext>
            </a:extLst>
          </p:cNvPr>
          <p:cNvSpPr>
            <a:spLocks noGrp="1"/>
          </p:cNvSpPr>
          <p:nvPr>
            <p:ph type="body" sz="quarter" idx="58" hasCustomPrompt="1"/>
          </p:nvPr>
        </p:nvSpPr>
        <p:spPr>
          <a:xfrm>
            <a:off x="7426459"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0" name="Picture 5" descr="This photo is a 'placeholder' only. Drag or drop your photo here, or click and tap the center to insert a photo.">
            <a:extLst>
              <a:ext uri="{FF2B5EF4-FFF2-40B4-BE49-F238E27FC236}">
                <a16:creationId xmlns:a16="http://schemas.microsoft.com/office/drawing/2014/main" id="{3B9166C7-9DC6-A91A-ED39-661EF0FD1414}"/>
              </a:ext>
            </a:extLst>
          </p:cNvPr>
          <p:cNvSpPr>
            <a:spLocks noGrp="1" noChangeAspect="1"/>
          </p:cNvSpPr>
          <p:nvPr>
            <p:ph type="pic" sz="quarter" idx="35" hasCustomPrompt="1"/>
          </p:nvPr>
        </p:nvSpPr>
        <p:spPr bwMode="ltGray">
          <a:xfrm>
            <a:off x="9732820"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9" name="Text Placeholder 58">
            <a:extLst>
              <a:ext uri="{FF2B5EF4-FFF2-40B4-BE49-F238E27FC236}">
                <a16:creationId xmlns:a16="http://schemas.microsoft.com/office/drawing/2014/main" id="{F3664A74-3BF2-EBBD-0A32-D91D7E18D712}"/>
              </a:ext>
            </a:extLst>
          </p:cNvPr>
          <p:cNvSpPr>
            <a:spLocks noGrp="1"/>
          </p:cNvSpPr>
          <p:nvPr>
            <p:ph type="body" sz="quarter" idx="44" hasCustomPrompt="1"/>
          </p:nvPr>
        </p:nvSpPr>
        <p:spPr>
          <a:xfrm>
            <a:off x="9725024"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0" name="Text Placeholder 58">
            <a:extLst>
              <a:ext uri="{FF2B5EF4-FFF2-40B4-BE49-F238E27FC236}">
                <a16:creationId xmlns:a16="http://schemas.microsoft.com/office/drawing/2014/main" id="{1EA6E3E7-9522-FBDA-5AA8-9B02637C3DED}"/>
              </a:ext>
            </a:extLst>
          </p:cNvPr>
          <p:cNvSpPr>
            <a:spLocks noGrp="1"/>
          </p:cNvSpPr>
          <p:nvPr>
            <p:ph type="body" sz="quarter" idx="45" hasCustomPrompt="1"/>
          </p:nvPr>
        </p:nvSpPr>
        <p:spPr>
          <a:xfrm>
            <a:off x="9725024"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Text Placeholder 2A sub">
            <a:extLst>
              <a:ext uri="{FF2B5EF4-FFF2-40B4-BE49-F238E27FC236}">
                <a16:creationId xmlns:a16="http://schemas.microsoft.com/office/drawing/2014/main" id="{C58F8C8D-221D-B55E-D329-5A72E24F04B1}"/>
              </a:ext>
            </a:extLst>
          </p:cNvPr>
          <p:cNvSpPr>
            <a:spLocks noGrp="1"/>
          </p:cNvSpPr>
          <p:nvPr>
            <p:ph type="body" sz="quarter" idx="59" hasCustomPrompt="1"/>
          </p:nvPr>
        </p:nvSpPr>
        <p:spPr>
          <a:xfrm>
            <a:off x="9729821"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Tree>
    <p:extLst>
      <p:ext uri="{BB962C8B-B14F-4D97-AF65-F5344CB8AC3E}">
        <p14:creationId xmlns:p14="http://schemas.microsoft.com/office/powerpoint/2010/main" val="15821215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column_Text_with Subhead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Text Placeholder 11">
            <a:extLst>
              <a:ext uri="{FF2B5EF4-FFF2-40B4-BE49-F238E27FC236}">
                <a16:creationId xmlns:a16="http://schemas.microsoft.com/office/drawing/2014/main" id="{A151F6C3-4C86-9BE0-3EF1-2A7F45C255BA}"/>
              </a:ext>
            </a:extLst>
          </p:cNvPr>
          <p:cNvSpPr>
            <a:spLocks noGrp="1"/>
          </p:cNvSpPr>
          <p:nvPr>
            <p:ph type="body" sz="quarter" idx="16"/>
          </p:nvPr>
        </p:nvSpPr>
        <p:spPr>
          <a:xfrm>
            <a:off x="58420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11">
            <a:extLst>
              <a:ext uri="{FF2B5EF4-FFF2-40B4-BE49-F238E27FC236}">
                <a16:creationId xmlns:a16="http://schemas.microsoft.com/office/drawing/2014/main" id="{115C830D-6AE0-FCBB-3BB9-EFF53999C9A1}"/>
              </a:ext>
            </a:extLst>
          </p:cNvPr>
          <p:cNvSpPr>
            <a:spLocks noGrp="1"/>
          </p:cNvSpPr>
          <p:nvPr>
            <p:ph type="body" sz="quarter" idx="19"/>
          </p:nvPr>
        </p:nvSpPr>
        <p:spPr>
          <a:xfrm>
            <a:off x="624422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CCAD7EC1-C7F9-87F1-55C3-BD621FEC89CF}"/>
              </a:ext>
            </a:extLst>
          </p:cNvPr>
          <p:cNvSpPr>
            <a:spLocks noGrp="1"/>
          </p:cNvSpPr>
          <p:nvPr>
            <p:ph type="body" sz="quarter" idx="15"/>
          </p:nvPr>
        </p:nvSpPr>
        <p:spPr>
          <a:xfrm>
            <a:off x="586390" y="2085764"/>
            <a:ext cx="5217510"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941FF17A-50FC-D446-28DE-E297FDBEBBCC}"/>
              </a:ext>
            </a:extLst>
          </p:cNvPr>
          <p:cNvSpPr>
            <a:spLocks noGrp="1"/>
          </p:cNvSpPr>
          <p:nvPr>
            <p:ph type="body" sz="quarter" idx="20"/>
          </p:nvPr>
        </p:nvSpPr>
        <p:spPr>
          <a:xfrm>
            <a:off x="6253664" y="2085764"/>
            <a:ext cx="5187106"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9607017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am roster_Multiple team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3" name="Team 1">
            <a:extLst>
              <a:ext uri="{FF2B5EF4-FFF2-40B4-BE49-F238E27FC236}">
                <a16:creationId xmlns:a16="http://schemas.microsoft.com/office/drawing/2014/main" id="{1788A81D-F91F-4B63-B86B-E5FF44CB3797}"/>
              </a:ext>
            </a:extLst>
          </p:cNvPr>
          <p:cNvSpPr>
            <a:spLocks noGrp="1"/>
          </p:cNvSpPr>
          <p:nvPr>
            <p:ph type="body" sz="quarter" idx="41" hasCustomPrompt="1"/>
          </p:nvPr>
        </p:nvSpPr>
        <p:spPr>
          <a:xfrm>
            <a:off x="584200" y="2038192"/>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1</a:t>
            </a:r>
          </a:p>
        </p:txBody>
      </p:sp>
      <p:sp>
        <p:nvSpPr>
          <p:cNvPr id="30" name="Picture Placeholder 1A" descr="This photo is a 'placeholder' only. Drag or drop your photo here, or click and tap the center to insert a photo.">
            <a:extLst>
              <a:ext uri="{FF2B5EF4-FFF2-40B4-BE49-F238E27FC236}">
                <a16:creationId xmlns:a16="http://schemas.microsoft.com/office/drawing/2014/main" id="{7A1858DE-4EF1-DF37-6E54-4CDDA8BE4810}"/>
              </a:ext>
            </a:extLst>
          </p:cNvPr>
          <p:cNvSpPr>
            <a:spLocks noGrp="1" noChangeAspect="1"/>
          </p:cNvSpPr>
          <p:nvPr>
            <p:ph type="pic" sz="quarter" idx="28"/>
          </p:nvPr>
        </p:nvSpPr>
        <p:spPr bwMode="ltGray">
          <a:xfrm>
            <a:off x="2179638"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7" name="Text Placeholder 58">
            <a:extLst>
              <a:ext uri="{FF2B5EF4-FFF2-40B4-BE49-F238E27FC236}">
                <a16:creationId xmlns:a16="http://schemas.microsoft.com/office/drawing/2014/main" id="{44D0620A-EDE4-7447-2DB5-3E62FDFEF2AE}"/>
              </a:ext>
            </a:extLst>
          </p:cNvPr>
          <p:cNvSpPr>
            <a:spLocks noGrp="1"/>
          </p:cNvSpPr>
          <p:nvPr>
            <p:ph type="body" sz="quarter" idx="45" hasCustomPrompt="1"/>
          </p:nvPr>
        </p:nvSpPr>
        <p:spPr>
          <a:xfrm>
            <a:off x="3193643"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48" name="Text Placeholder 58">
            <a:extLst>
              <a:ext uri="{FF2B5EF4-FFF2-40B4-BE49-F238E27FC236}">
                <a16:creationId xmlns:a16="http://schemas.microsoft.com/office/drawing/2014/main" id="{01C010F4-F640-8A60-84DB-3A2F8B87A5DD}"/>
              </a:ext>
            </a:extLst>
          </p:cNvPr>
          <p:cNvSpPr>
            <a:spLocks noGrp="1"/>
          </p:cNvSpPr>
          <p:nvPr>
            <p:ph type="body" sz="quarter" idx="46" hasCustomPrompt="1"/>
          </p:nvPr>
        </p:nvSpPr>
        <p:spPr>
          <a:xfrm>
            <a:off x="3193643"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4" name="Picture Placeholder 1B" descr="This photo is a 'placeholder' only. Drag or drop your photo here, or click and tap the center to insert a photo.">
            <a:extLst>
              <a:ext uri="{FF2B5EF4-FFF2-40B4-BE49-F238E27FC236}">
                <a16:creationId xmlns:a16="http://schemas.microsoft.com/office/drawing/2014/main" id="{8DC67249-5F90-20FE-642D-92B8A7AA4725}"/>
              </a:ext>
            </a:extLst>
          </p:cNvPr>
          <p:cNvSpPr>
            <a:spLocks noGrp="1" noChangeAspect="1"/>
          </p:cNvSpPr>
          <p:nvPr>
            <p:ph type="pic" sz="quarter" idx="32"/>
          </p:nvPr>
        </p:nvSpPr>
        <p:spPr bwMode="ltGray">
          <a:xfrm>
            <a:off x="4609587"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5" name="Text Placeholder 58">
            <a:extLst>
              <a:ext uri="{FF2B5EF4-FFF2-40B4-BE49-F238E27FC236}">
                <a16:creationId xmlns:a16="http://schemas.microsoft.com/office/drawing/2014/main" id="{922227CE-29CC-7715-08E4-905343CC4668}"/>
              </a:ext>
            </a:extLst>
          </p:cNvPr>
          <p:cNvSpPr>
            <a:spLocks noGrp="1"/>
          </p:cNvSpPr>
          <p:nvPr>
            <p:ph type="body" sz="quarter" idx="53" hasCustomPrompt="1"/>
          </p:nvPr>
        </p:nvSpPr>
        <p:spPr>
          <a:xfrm>
            <a:off x="5627448"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6" name="Text Placeholder 58">
            <a:extLst>
              <a:ext uri="{FF2B5EF4-FFF2-40B4-BE49-F238E27FC236}">
                <a16:creationId xmlns:a16="http://schemas.microsoft.com/office/drawing/2014/main" id="{20F30418-EB83-FF1F-ECF0-A40BD6D8CBC0}"/>
              </a:ext>
            </a:extLst>
          </p:cNvPr>
          <p:cNvSpPr>
            <a:spLocks noGrp="1"/>
          </p:cNvSpPr>
          <p:nvPr>
            <p:ph type="body" sz="quarter" idx="54" hasCustomPrompt="1"/>
          </p:nvPr>
        </p:nvSpPr>
        <p:spPr>
          <a:xfrm>
            <a:off x="5627448"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8" name="Picture Placeholder 1C" descr="This photo is a 'placeholder' only. Drag or drop your photo here, or click and tap the center to insert a photo.">
            <a:extLst>
              <a:ext uri="{FF2B5EF4-FFF2-40B4-BE49-F238E27FC236}">
                <a16:creationId xmlns:a16="http://schemas.microsoft.com/office/drawing/2014/main" id="{1B8D2A36-064C-FE3B-CEAF-48281FAD4185}"/>
              </a:ext>
            </a:extLst>
          </p:cNvPr>
          <p:cNvSpPr>
            <a:spLocks noGrp="1" noChangeAspect="1"/>
          </p:cNvSpPr>
          <p:nvPr>
            <p:ph type="pic" sz="quarter" idx="36"/>
          </p:nvPr>
        </p:nvSpPr>
        <p:spPr bwMode="ltGray">
          <a:xfrm>
            <a:off x="7049911"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3" name="Text Placeholder 58">
            <a:extLst>
              <a:ext uri="{FF2B5EF4-FFF2-40B4-BE49-F238E27FC236}">
                <a16:creationId xmlns:a16="http://schemas.microsoft.com/office/drawing/2014/main" id="{8AD370F1-6139-1223-018A-16C75055E068}"/>
              </a:ext>
            </a:extLst>
          </p:cNvPr>
          <p:cNvSpPr>
            <a:spLocks noGrp="1"/>
          </p:cNvSpPr>
          <p:nvPr>
            <p:ph type="body" sz="quarter" idx="61" hasCustomPrompt="1"/>
          </p:nvPr>
        </p:nvSpPr>
        <p:spPr>
          <a:xfrm>
            <a:off x="8057744"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4" name="Text Placeholder 58">
            <a:extLst>
              <a:ext uri="{FF2B5EF4-FFF2-40B4-BE49-F238E27FC236}">
                <a16:creationId xmlns:a16="http://schemas.microsoft.com/office/drawing/2014/main" id="{BFCE70D8-4F10-E678-F1BB-75AEBFBE09D5}"/>
              </a:ext>
            </a:extLst>
          </p:cNvPr>
          <p:cNvSpPr>
            <a:spLocks noGrp="1"/>
          </p:cNvSpPr>
          <p:nvPr>
            <p:ph type="body" sz="quarter" idx="62" hasCustomPrompt="1"/>
          </p:nvPr>
        </p:nvSpPr>
        <p:spPr>
          <a:xfrm>
            <a:off x="8057744"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2" name="Picture Placeholder 1D" descr="This photo is a 'placeholder' only. Drag or drop your photo here, or click and tap the center to insert a photo.">
            <a:extLst>
              <a:ext uri="{FF2B5EF4-FFF2-40B4-BE49-F238E27FC236}">
                <a16:creationId xmlns:a16="http://schemas.microsoft.com/office/drawing/2014/main" id="{8E2E6F0B-8050-0919-E8CB-AC11968F627C}"/>
              </a:ext>
            </a:extLst>
          </p:cNvPr>
          <p:cNvSpPr>
            <a:spLocks noGrp="1" noChangeAspect="1"/>
          </p:cNvSpPr>
          <p:nvPr>
            <p:ph type="pic" sz="quarter" idx="40"/>
          </p:nvPr>
        </p:nvSpPr>
        <p:spPr bwMode="ltGray">
          <a:xfrm>
            <a:off x="9485490"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1" name="Text Placeholder 58">
            <a:extLst>
              <a:ext uri="{FF2B5EF4-FFF2-40B4-BE49-F238E27FC236}">
                <a16:creationId xmlns:a16="http://schemas.microsoft.com/office/drawing/2014/main" id="{0001AF27-6E88-CCE0-8660-7B99045D854D}"/>
              </a:ext>
            </a:extLst>
          </p:cNvPr>
          <p:cNvSpPr>
            <a:spLocks noGrp="1"/>
          </p:cNvSpPr>
          <p:nvPr>
            <p:ph type="body" sz="quarter" idx="69" hasCustomPrompt="1"/>
          </p:nvPr>
        </p:nvSpPr>
        <p:spPr>
          <a:xfrm>
            <a:off x="10478312"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2" name="Text Placeholder 58">
            <a:extLst>
              <a:ext uri="{FF2B5EF4-FFF2-40B4-BE49-F238E27FC236}">
                <a16:creationId xmlns:a16="http://schemas.microsoft.com/office/drawing/2014/main" id="{03C09D05-0CE3-7C80-1290-D97C4CA98852}"/>
              </a:ext>
            </a:extLst>
          </p:cNvPr>
          <p:cNvSpPr>
            <a:spLocks noGrp="1"/>
          </p:cNvSpPr>
          <p:nvPr>
            <p:ph type="body" sz="quarter" idx="70" hasCustomPrompt="1"/>
          </p:nvPr>
        </p:nvSpPr>
        <p:spPr>
          <a:xfrm>
            <a:off x="10478312"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 name="Straight Connector 1">
            <a:extLst>
              <a:ext uri="{FF2B5EF4-FFF2-40B4-BE49-F238E27FC236}">
                <a16:creationId xmlns:a16="http://schemas.microsoft.com/office/drawing/2014/main" id="{8F445834-5147-BDA3-1A05-42FE03F26C3D}"/>
              </a:ext>
            </a:extLst>
          </p:cNvPr>
          <p:cNvCxnSpPr>
            <a:cxnSpLocks/>
          </p:cNvCxnSpPr>
          <p:nvPr userDrawn="1"/>
        </p:nvCxnSpPr>
        <p:spPr>
          <a:xfrm>
            <a:off x="588662" y="2796209"/>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am 2">
            <a:extLst>
              <a:ext uri="{FF2B5EF4-FFF2-40B4-BE49-F238E27FC236}">
                <a16:creationId xmlns:a16="http://schemas.microsoft.com/office/drawing/2014/main" id="{10A26582-C8F8-AC4A-9BCE-FF494FA099A6}"/>
              </a:ext>
            </a:extLst>
          </p:cNvPr>
          <p:cNvSpPr>
            <a:spLocks noGrp="1"/>
          </p:cNvSpPr>
          <p:nvPr>
            <p:ph type="body" sz="quarter" idx="42" hasCustomPrompt="1"/>
          </p:nvPr>
        </p:nvSpPr>
        <p:spPr>
          <a:xfrm>
            <a:off x="584200" y="3276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2</a:t>
            </a:r>
          </a:p>
        </p:txBody>
      </p:sp>
      <p:sp>
        <p:nvSpPr>
          <p:cNvPr id="29" name="Picture Placeholder 2A" descr="This photo is a 'placeholder' only. Drag or drop your photo here, or click and tap the center to insert a photo.">
            <a:extLst>
              <a:ext uri="{FF2B5EF4-FFF2-40B4-BE49-F238E27FC236}">
                <a16:creationId xmlns:a16="http://schemas.microsoft.com/office/drawing/2014/main" id="{B47D2B24-2319-9A35-2475-DEF9C8C68542}"/>
              </a:ext>
            </a:extLst>
          </p:cNvPr>
          <p:cNvSpPr>
            <a:spLocks noGrp="1" noChangeAspect="1"/>
          </p:cNvSpPr>
          <p:nvPr>
            <p:ph type="pic" sz="quarter" idx="27"/>
          </p:nvPr>
        </p:nvSpPr>
        <p:spPr bwMode="ltGray">
          <a:xfrm>
            <a:off x="2179638"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9" name="Text Placeholder 58">
            <a:extLst>
              <a:ext uri="{FF2B5EF4-FFF2-40B4-BE49-F238E27FC236}">
                <a16:creationId xmlns:a16="http://schemas.microsoft.com/office/drawing/2014/main" id="{FC01ED5E-F101-B2E3-BF92-D7282EDD9294}"/>
              </a:ext>
            </a:extLst>
          </p:cNvPr>
          <p:cNvSpPr>
            <a:spLocks noGrp="1"/>
          </p:cNvSpPr>
          <p:nvPr>
            <p:ph type="body" sz="quarter" idx="47" hasCustomPrompt="1"/>
          </p:nvPr>
        </p:nvSpPr>
        <p:spPr>
          <a:xfrm>
            <a:off x="3193643"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0" name="Text Placeholder 58">
            <a:extLst>
              <a:ext uri="{FF2B5EF4-FFF2-40B4-BE49-F238E27FC236}">
                <a16:creationId xmlns:a16="http://schemas.microsoft.com/office/drawing/2014/main" id="{5EFE1E18-263B-ADE2-5B97-3D3EC83D4FFD}"/>
              </a:ext>
            </a:extLst>
          </p:cNvPr>
          <p:cNvSpPr>
            <a:spLocks noGrp="1"/>
          </p:cNvSpPr>
          <p:nvPr>
            <p:ph type="body" sz="quarter" idx="48" hasCustomPrompt="1"/>
          </p:nvPr>
        </p:nvSpPr>
        <p:spPr>
          <a:xfrm>
            <a:off x="3193643"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3" name="Picture Placeholder 2B" descr="This photo is a 'placeholder' only. Drag or drop your photo here, or click and tap the center to insert a photo.">
            <a:extLst>
              <a:ext uri="{FF2B5EF4-FFF2-40B4-BE49-F238E27FC236}">
                <a16:creationId xmlns:a16="http://schemas.microsoft.com/office/drawing/2014/main" id="{E8083CB6-CCDA-255D-BC5C-0F5D411855D5}"/>
              </a:ext>
            </a:extLst>
          </p:cNvPr>
          <p:cNvSpPr>
            <a:spLocks noGrp="1" noChangeAspect="1"/>
          </p:cNvSpPr>
          <p:nvPr>
            <p:ph type="pic" sz="quarter" idx="31"/>
          </p:nvPr>
        </p:nvSpPr>
        <p:spPr bwMode="ltGray">
          <a:xfrm>
            <a:off x="4609587"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7" name="Text Placeholder 58">
            <a:extLst>
              <a:ext uri="{FF2B5EF4-FFF2-40B4-BE49-F238E27FC236}">
                <a16:creationId xmlns:a16="http://schemas.microsoft.com/office/drawing/2014/main" id="{F2AC0BEF-2B97-6CDB-7C63-7F2758C12D78}"/>
              </a:ext>
            </a:extLst>
          </p:cNvPr>
          <p:cNvSpPr>
            <a:spLocks noGrp="1"/>
          </p:cNvSpPr>
          <p:nvPr>
            <p:ph type="body" sz="quarter" idx="55" hasCustomPrompt="1"/>
          </p:nvPr>
        </p:nvSpPr>
        <p:spPr>
          <a:xfrm>
            <a:off x="5627448"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8" name="Text Placeholder 58">
            <a:extLst>
              <a:ext uri="{FF2B5EF4-FFF2-40B4-BE49-F238E27FC236}">
                <a16:creationId xmlns:a16="http://schemas.microsoft.com/office/drawing/2014/main" id="{74C1C912-D822-B1C0-3368-737311266008}"/>
              </a:ext>
            </a:extLst>
          </p:cNvPr>
          <p:cNvSpPr>
            <a:spLocks noGrp="1"/>
          </p:cNvSpPr>
          <p:nvPr>
            <p:ph type="body" sz="quarter" idx="56" hasCustomPrompt="1"/>
          </p:nvPr>
        </p:nvSpPr>
        <p:spPr>
          <a:xfrm>
            <a:off x="5627448"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7" name="Picture Placeholder 2C" descr="This photo is a 'placeholder' only. Drag or drop your photo here, or click and tap the center to insert a photo.">
            <a:extLst>
              <a:ext uri="{FF2B5EF4-FFF2-40B4-BE49-F238E27FC236}">
                <a16:creationId xmlns:a16="http://schemas.microsoft.com/office/drawing/2014/main" id="{164422E8-3E89-9441-E751-CAFDCD0F198A}"/>
              </a:ext>
            </a:extLst>
          </p:cNvPr>
          <p:cNvSpPr>
            <a:spLocks noGrp="1" noChangeAspect="1"/>
          </p:cNvSpPr>
          <p:nvPr>
            <p:ph type="pic" sz="quarter" idx="35"/>
          </p:nvPr>
        </p:nvSpPr>
        <p:spPr bwMode="ltGray">
          <a:xfrm>
            <a:off x="7049911"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5" name="Text Placeholder 58">
            <a:extLst>
              <a:ext uri="{FF2B5EF4-FFF2-40B4-BE49-F238E27FC236}">
                <a16:creationId xmlns:a16="http://schemas.microsoft.com/office/drawing/2014/main" id="{317C4FB7-C080-AFBA-6406-A20CF0407110}"/>
              </a:ext>
            </a:extLst>
          </p:cNvPr>
          <p:cNvSpPr>
            <a:spLocks noGrp="1"/>
          </p:cNvSpPr>
          <p:nvPr>
            <p:ph type="body" sz="quarter" idx="63" hasCustomPrompt="1"/>
          </p:nvPr>
        </p:nvSpPr>
        <p:spPr>
          <a:xfrm>
            <a:off x="8057744"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6" name="Text Placeholder 58">
            <a:extLst>
              <a:ext uri="{FF2B5EF4-FFF2-40B4-BE49-F238E27FC236}">
                <a16:creationId xmlns:a16="http://schemas.microsoft.com/office/drawing/2014/main" id="{0E6AE450-22D4-A89C-C840-1C35AC4C6789}"/>
              </a:ext>
            </a:extLst>
          </p:cNvPr>
          <p:cNvSpPr>
            <a:spLocks noGrp="1"/>
          </p:cNvSpPr>
          <p:nvPr>
            <p:ph type="body" sz="quarter" idx="64" hasCustomPrompt="1"/>
          </p:nvPr>
        </p:nvSpPr>
        <p:spPr>
          <a:xfrm>
            <a:off x="8057744"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1" name="Picture Placeholder 2D" descr="This photo is a 'placeholder' only. Drag or drop your photo here, or click and tap the center to insert a photo.">
            <a:extLst>
              <a:ext uri="{FF2B5EF4-FFF2-40B4-BE49-F238E27FC236}">
                <a16:creationId xmlns:a16="http://schemas.microsoft.com/office/drawing/2014/main" id="{E418AC83-800E-9972-CCF5-0D24DA9B04AC}"/>
              </a:ext>
            </a:extLst>
          </p:cNvPr>
          <p:cNvSpPr>
            <a:spLocks noGrp="1" noChangeAspect="1"/>
          </p:cNvSpPr>
          <p:nvPr>
            <p:ph type="pic" sz="quarter" idx="39"/>
          </p:nvPr>
        </p:nvSpPr>
        <p:spPr bwMode="ltGray">
          <a:xfrm>
            <a:off x="9485490"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3" name="Text Placeholder 58">
            <a:extLst>
              <a:ext uri="{FF2B5EF4-FFF2-40B4-BE49-F238E27FC236}">
                <a16:creationId xmlns:a16="http://schemas.microsoft.com/office/drawing/2014/main" id="{309D02C3-435E-CDD1-D82F-28B543F1B5A2}"/>
              </a:ext>
            </a:extLst>
          </p:cNvPr>
          <p:cNvSpPr>
            <a:spLocks noGrp="1"/>
          </p:cNvSpPr>
          <p:nvPr>
            <p:ph type="body" sz="quarter" idx="71" hasCustomPrompt="1"/>
          </p:nvPr>
        </p:nvSpPr>
        <p:spPr>
          <a:xfrm>
            <a:off x="10478312"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4" name="Text Placeholder 58">
            <a:extLst>
              <a:ext uri="{FF2B5EF4-FFF2-40B4-BE49-F238E27FC236}">
                <a16:creationId xmlns:a16="http://schemas.microsoft.com/office/drawing/2014/main" id="{D366B6F5-DEC3-1C48-DA3B-4397F337A269}"/>
              </a:ext>
            </a:extLst>
          </p:cNvPr>
          <p:cNvSpPr>
            <a:spLocks noGrp="1"/>
          </p:cNvSpPr>
          <p:nvPr>
            <p:ph type="body" sz="quarter" idx="72" hasCustomPrompt="1"/>
          </p:nvPr>
        </p:nvSpPr>
        <p:spPr>
          <a:xfrm>
            <a:off x="10478312"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4" name="Straight Connector 3">
            <a:extLst>
              <a:ext uri="{FF2B5EF4-FFF2-40B4-BE49-F238E27FC236}">
                <a16:creationId xmlns:a16="http://schemas.microsoft.com/office/drawing/2014/main" id="{9804F51A-1D45-8731-5DAA-2233599509CB}"/>
              </a:ext>
            </a:extLst>
          </p:cNvPr>
          <p:cNvCxnSpPr>
            <a:cxnSpLocks/>
          </p:cNvCxnSpPr>
          <p:nvPr userDrawn="1"/>
        </p:nvCxnSpPr>
        <p:spPr>
          <a:xfrm>
            <a:off x="588662" y="3962400"/>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am 3">
            <a:extLst>
              <a:ext uri="{FF2B5EF4-FFF2-40B4-BE49-F238E27FC236}">
                <a16:creationId xmlns:a16="http://schemas.microsoft.com/office/drawing/2014/main" id="{D3F608B4-ED44-5C07-5EFA-438FB513B7FB}"/>
              </a:ext>
            </a:extLst>
          </p:cNvPr>
          <p:cNvSpPr>
            <a:spLocks noGrp="1"/>
          </p:cNvSpPr>
          <p:nvPr>
            <p:ph type="body" sz="quarter" idx="43" hasCustomPrompt="1"/>
          </p:nvPr>
        </p:nvSpPr>
        <p:spPr>
          <a:xfrm>
            <a:off x="584200" y="4419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3</a:t>
            </a:r>
          </a:p>
        </p:txBody>
      </p:sp>
      <p:sp>
        <p:nvSpPr>
          <p:cNvPr id="28" name="Picture Placeholder 3A" descr="This photo is a 'placeholder' only. Drag or drop your photo here, or click and tap the center to insert a photo.">
            <a:extLst>
              <a:ext uri="{FF2B5EF4-FFF2-40B4-BE49-F238E27FC236}">
                <a16:creationId xmlns:a16="http://schemas.microsoft.com/office/drawing/2014/main" id="{EAECE39A-485D-E6EB-27F0-728F88CA6719}"/>
              </a:ext>
            </a:extLst>
          </p:cNvPr>
          <p:cNvSpPr>
            <a:spLocks noGrp="1" noChangeAspect="1"/>
          </p:cNvSpPr>
          <p:nvPr>
            <p:ph type="pic" sz="quarter" idx="26"/>
          </p:nvPr>
        </p:nvSpPr>
        <p:spPr bwMode="ltGray">
          <a:xfrm>
            <a:off x="2179638"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1" name="Text Placeholder 58">
            <a:extLst>
              <a:ext uri="{FF2B5EF4-FFF2-40B4-BE49-F238E27FC236}">
                <a16:creationId xmlns:a16="http://schemas.microsoft.com/office/drawing/2014/main" id="{3965190B-2799-9D0C-F8DD-6CC5158F1533}"/>
              </a:ext>
            </a:extLst>
          </p:cNvPr>
          <p:cNvSpPr>
            <a:spLocks noGrp="1"/>
          </p:cNvSpPr>
          <p:nvPr>
            <p:ph type="body" sz="quarter" idx="49" hasCustomPrompt="1"/>
          </p:nvPr>
        </p:nvSpPr>
        <p:spPr>
          <a:xfrm>
            <a:off x="3193643"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2" name="Text Placeholder 58">
            <a:extLst>
              <a:ext uri="{FF2B5EF4-FFF2-40B4-BE49-F238E27FC236}">
                <a16:creationId xmlns:a16="http://schemas.microsoft.com/office/drawing/2014/main" id="{736C02F1-87C7-951D-BE5A-0E2EE9F3DC1E}"/>
              </a:ext>
            </a:extLst>
          </p:cNvPr>
          <p:cNvSpPr>
            <a:spLocks noGrp="1"/>
          </p:cNvSpPr>
          <p:nvPr>
            <p:ph type="body" sz="quarter" idx="50" hasCustomPrompt="1"/>
          </p:nvPr>
        </p:nvSpPr>
        <p:spPr>
          <a:xfrm>
            <a:off x="3193643"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2" name="Picture Placeholder 3B" descr="This photo is a 'placeholder' only. Drag or drop your photo here, or click and tap the center to insert a photo.">
            <a:extLst>
              <a:ext uri="{FF2B5EF4-FFF2-40B4-BE49-F238E27FC236}">
                <a16:creationId xmlns:a16="http://schemas.microsoft.com/office/drawing/2014/main" id="{8BF4AC3C-2414-C0C9-D30B-1883D8FF07F9}"/>
              </a:ext>
            </a:extLst>
          </p:cNvPr>
          <p:cNvSpPr>
            <a:spLocks noGrp="1" noChangeAspect="1"/>
          </p:cNvSpPr>
          <p:nvPr>
            <p:ph type="pic" sz="quarter" idx="30"/>
          </p:nvPr>
        </p:nvSpPr>
        <p:spPr bwMode="ltGray">
          <a:xfrm>
            <a:off x="4609587"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9" name="Text Placeholder 58">
            <a:extLst>
              <a:ext uri="{FF2B5EF4-FFF2-40B4-BE49-F238E27FC236}">
                <a16:creationId xmlns:a16="http://schemas.microsoft.com/office/drawing/2014/main" id="{EF622325-4A31-0D34-F692-292C7A27B194}"/>
              </a:ext>
            </a:extLst>
          </p:cNvPr>
          <p:cNvSpPr>
            <a:spLocks noGrp="1"/>
          </p:cNvSpPr>
          <p:nvPr>
            <p:ph type="body" sz="quarter" idx="57" hasCustomPrompt="1"/>
          </p:nvPr>
        </p:nvSpPr>
        <p:spPr>
          <a:xfrm>
            <a:off x="5627448"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0" name="Text Placeholder 58">
            <a:extLst>
              <a:ext uri="{FF2B5EF4-FFF2-40B4-BE49-F238E27FC236}">
                <a16:creationId xmlns:a16="http://schemas.microsoft.com/office/drawing/2014/main" id="{4EA6AF6F-230F-CCBA-01CB-9F97E4A80419}"/>
              </a:ext>
            </a:extLst>
          </p:cNvPr>
          <p:cNvSpPr>
            <a:spLocks noGrp="1"/>
          </p:cNvSpPr>
          <p:nvPr>
            <p:ph type="body" sz="quarter" idx="58" hasCustomPrompt="1"/>
          </p:nvPr>
        </p:nvSpPr>
        <p:spPr>
          <a:xfrm>
            <a:off x="5627448"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6" name="Picture Placeholder 3C" descr="This photo is a 'placeholder' only. Drag or drop your photo here, or click and tap the center to insert a photo.">
            <a:extLst>
              <a:ext uri="{FF2B5EF4-FFF2-40B4-BE49-F238E27FC236}">
                <a16:creationId xmlns:a16="http://schemas.microsoft.com/office/drawing/2014/main" id="{A1EE5FC3-9D08-4309-3E1C-5300AC037DC4}"/>
              </a:ext>
            </a:extLst>
          </p:cNvPr>
          <p:cNvSpPr>
            <a:spLocks noGrp="1" noChangeAspect="1"/>
          </p:cNvSpPr>
          <p:nvPr>
            <p:ph type="pic" sz="quarter" idx="34"/>
          </p:nvPr>
        </p:nvSpPr>
        <p:spPr bwMode="ltGray">
          <a:xfrm>
            <a:off x="7049911"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7" name="Text Placeholder 58">
            <a:extLst>
              <a:ext uri="{FF2B5EF4-FFF2-40B4-BE49-F238E27FC236}">
                <a16:creationId xmlns:a16="http://schemas.microsoft.com/office/drawing/2014/main" id="{8F8EB56C-34C6-E5E1-1972-A071C8CB2ACF}"/>
              </a:ext>
            </a:extLst>
          </p:cNvPr>
          <p:cNvSpPr>
            <a:spLocks noGrp="1"/>
          </p:cNvSpPr>
          <p:nvPr>
            <p:ph type="body" sz="quarter" idx="65" hasCustomPrompt="1"/>
          </p:nvPr>
        </p:nvSpPr>
        <p:spPr>
          <a:xfrm>
            <a:off x="8057744"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8" name="Text Placeholder 58">
            <a:extLst>
              <a:ext uri="{FF2B5EF4-FFF2-40B4-BE49-F238E27FC236}">
                <a16:creationId xmlns:a16="http://schemas.microsoft.com/office/drawing/2014/main" id="{6070585B-81AF-32BA-0813-522DCAEFA40E}"/>
              </a:ext>
            </a:extLst>
          </p:cNvPr>
          <p:cNvSpPr>
            <a:spLocks noGrp="1"/>
          </p:cNvSpPr>
          <p:nvPr>
            <p:ph type="body" sz="quarter" idx="66" hasCustomPrompt="1"/>
          </p:nvPr>
        </p:nvSpPr>
        <p:spPr>
          <a:xfrm>
            <a:off x="8057744"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0" name="Picture Placeholder 3D" descr="This photo is a 'placeholder' only. Drag or drop your photo here, or click and tap the center to insert a photo.">
            <a:extLst>
              <a:ext uri="{FF2B5EF4-FFF2-40B4-BE49-F238E27FC236}">
                <a16:creationId xmlns:a16="http://schemas.microsoft.com/office/drawing/2014/main" id="{48D92F43-C340-0BDC-CD08-A5A2D0AFAA5A}"/>
              </a:ext>
            </a:extLst>
          </p:cNvPr>
          <p:cNvSpPr>
            <a:spLocks noGrp="1" noChangeAspect="1"/>
          </p:cNvSpPr>
          <p:nvPr>
            <p:ph type="pic" sz="quarter" idx="38"/>
          </p:nvPr>
        </p:nvSpPr>
        <p:spPr bwMode="ltGray">
          <a:xfrm>
            <a:off x="9485490"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5" name="Text Placeholder 58">
            <a:extLst>
              <a:ext uri="{FF2B5EF4-FFF2-40B4-BE49-F238E27FC236}">
                <a16:creationId xmlns:a16="http://schemas.microsoft.com/office/drawing/2014/main" id="{89E6A037-24C1-CAC2-A398-476119D3F25D}"/>
              </a:ext>
            </a:extLst>
          </p:cNvPr>
          <p:cNvSpPr>
            <a:spLocks noGrp="1"/>
          </p:cNvSpPr>
          <p:nvPr>
            <p:ph type="body" sz="quarter" idx="73" hasCustomPrompt="1"/>
          </p:nvPr>
        </p:nvSpPr>
        <p:spPr>
          <a:xfrm>
            <a:off x="10478312"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6" name="Text Placeholder 58">
            <a:extLst>
              <a:ext uri="{FF2B5EF4-FFF2-40B4-BE49-F238E27FC236}">
                <a16:creationId xmlns:a16="http://schemas.microsoft.com/office/drawing/2014/main" id="{876F2CA6-31AD-FFE7-FC90-15148A097830}"/>
              </a:ext>
            </a:extLst>
          </p:cNvPr>
          <p:cNvSpPr>
            <a:spLocks noGrp="1"/>
          </p:cNvSpPr>
          <p:nvPr>
            <p:ph type="body" sz="quarter" idx="74" hasCustomPrompt="1"/>
          </p:nvPr>
        </p:nvSpPr>
        <p:spPr>
          <a:xfrm>
            <a:off x="10478312"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6" name="Straight Connector 25">
            <a:extLst>
              <a:ext uri="{FF2B5EF4-FFF2-40B4-BE49-F238E27FC236}">
                <a16:creationId xmlns:a16="http://schemas.microsoft.com/office/drawing/2014/main" id="{372DE300-AF33-9F86-1E59-5008DFACF2FD}"/>
              </a:ext>
            </a:extLst>
          </p:cNvPr>
          <p:cNvCxnSpPr>
            <a:cxnSpLocks/>
          </p:cNvCxnSpPr>
          <p:nvPr userDrawn="1"/>
        </p:nvCxnSpPr>
        <p:spPr>
          <a:xfrm>
            <a:off x="588662" y="5128591"/>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am 4">
            <a:extLst>
              <a:ext uri="{FF2B5EF4-FFF2-40B4-BE49-F238E27FC236}">
                <a16:creationId xmlns:a16="http://schemas.microsoft.com/office/drawing/2014/main" id="{B1818782-B436-6129-67F3-553E6ADB8AE1}"/>
              </a:ext>
            </a:extLst>
          </p:cNvPr>
          <p:cNvSpPr>
            <a:spLocks noGrp="1"/>
          </p:cNvSpPr>
          <p:nvPr>
            <p:ph type="body" sz="quarter" idx="44" hasCustomPrompt="1"/>
          </p:nvPr>
        </p:nvSpPr>
        <p:spPr>
          <a:xfrm>
            <a:off x="569912" y="561975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4</a:t>
            </a:r>
          </a:p>
        </p:txBody>
      </p:sp>
      <p:sp>
        <p:nvSpPr>
          <p:cNvPr id="27" name="Picture Placeholder 4A" descr="This photo is a 'placeholder' only. Drag or drop your photo here, or click and tap the center to insert a photo.">
            <a:extLst>
              <a:ext uri="{FF2B5EF4-FFF2-40B4-BE49-F238E27FC236}">
                <a16:creationId xmlns:a16="http://schemas.microsoft.com/office/drawing/2014/main" id="{09D5AA92-B282-C1B4-798D-F0C0CE32DFED}"/>
              </a:ext>
            </a:extLst>
          </p:cNvPr>
          <p:cNvSpPr>
            <a:spLocks noGrp="1" noChangeAspect="1"/>
          </p:cNvSpPr>
          <p:nvPr>
            <p:ph type="pic" sz="quarter" idx="25"/>
          </p:nvPr>
        </p:nvSpPr>
        <p:spPr bwMode="ltGray">
          <a:xfrm>
            <a:off x="2179638"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3" name="Text Placeholder 58">
            <a:extLst>
              <a:ext uri="{FF2B5EF4-FFF2-40B4-BE49-F238E27FC236}">
                <a16:creationId xmlns:a16="http://schemas.microsoft.com/office/drawing/2014/main" id="{185A2984-DFE0-DB13-1B58-814E78BACB59}"/>
              </a:ext>
            </a:extLst>
          </p:cNvPr>
          <p:cNvSpPr>
            <a:spLocks noGrp="1"/>
          </p:cNvSpPr>
          <p:nvPr>
            <p:ph type="body" sz="quarter" idx="51" hasCustomPrompt="1"/>
          </p:nvPr>
        </p:nvSpPr>
        <p:spPr>
          <a:xfrm>
            <a:off x="3193643"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4" name="Text Placeholder 58">
            <a:extLst>
              <a:ext uri="{FF2B5EF4-FFF2-40B4-BE49-F238E27FC236}">
                <a16:creationId xmlns:a16="http://schemas.microsoft.com/office/drawing/2014/main" id="{8B90DB1C-DC86-BEED-6297-979686631FEC}"/>
              </a:ext>
            </a:extLst>
          </p:cNvPr>
          <p:cNvSpPr>
            <a:spLocks noGrp="1"/>
          </p:cNvSpPr>
          <p:nvPr>
            <p:ph type="body" sz="quarter" idx="52" hasCustomPrompt="1"/>
          </p:nvPr>
        </p:nvSpPr>
        <p:spPr>
          <a:xfrm>
            <a:off x="3193643"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Picture Placeholder 4B" descr="This photo is a 'placeholder' only. Drag or drop your photo here, or click and tap the center to insert a photo.">
            <a:extLst>
              <a:ext uri="{FF2B5EF4-FFF2-40B4-BE49-F238E27FC236}">
                <a16:creationId xmlns:a16="http://schemas.microsoft.com/office/drawing/2014/main" id="{1AACDD71-3F9F-FF96-80B7-B16ACB3DBDA0}"/>
              </a:ext>
            </a:extLst>
          </p:cNvPr>
          <p:cNvSpPr>
            <a:spLocks noGrp="1" noChangeAspect="1"/>
          </p:cNvSpPr>
          <p:nvPr>
            <p:ph type="pic" sz="quarter" idx="29"/>
          </p:nvPr>
        </p:nvSpPr>
        <p:spPr bwMode="ltGray">
          <a:xfrm>
            <a:off x="4609587"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1" name="Text Placeholder 58">
            <a:extLst>
              <a:ext uri="{FF2B5EF4-FFF2-40B4-BE49-F238E27FC236}">
                <a16:creationId xmlns:a16="http://schemas.microsoft.com/office/drawing/2014/main" id="{2B9A6BDF-B22A-1D52-4406-C9B2C30D5BE2}"/>
              </a:ext>
            </a:extLst>
          </p:cNvPr>
          <p:cNvSpPr>
            <a:spLocks noGrp="1"/>
          </p:cNvSpPr>
          <p:nvPr>
            <p:ph type="body" sz="quarter" idx="59" hasCustomPrompt="1"/>
          </p:nvPr>
        </p:nvSpPr>
        <p:spPr>
          <a:xfrm>
            <a:off x="5627448"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2" name="Text Placeholder 58">
            <a:extLst>
              <a:ext uri="{FF2B5EF4-FFF2-40B4-BE49-F238E27FC236}">
                <a16:creationId xmlns:a16="http://schemas.microsoft.com/office/drawing/2014/main" id="{798F9B24-6D32-FEF4-B4F7-221FA0383648}"/>
              </a:ext>
            </a:extLst>
          </p:cNvPr>
          <p:cNvSpPr>
            <a:spLocks noGrp="1"/>
          </p:cNvSpPr>
          <p:nvPr>
            <p:ph type="body" sz="quarter" idx="60" hasCustomPrompt="1"/>
          </p:nvPr>
        </p:nvSpPr>
        <p:spPr>
          <a:xfrm>
            <a:off x="5627448"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5" name="Picture Placeholder 4C" descr="This photo is a 'placeholder' only. Drag or drop your photo here, or click and tap the center to insert a photo.">
            <a:extLst>
              <a:ext uri="{FF2B5EF4-FFF2-40B4-BE49-F238E27FC236}">
                <a16:creationId xmlns:a16="http://schemas.microsoft.com/office/drawing/2014/main" id="{217FFE89-17B7-1648-33A1-D7100A36CE96}"/>
              </a:ext>
            </a:extLst>
          </p:cNvPr>
          <p:cNvSpPr>
            <a:spLocks noGrp="1" noChangeAspect="1"/>
          </p:cNvSpPr>
          <p:nvPr>
            <p:ph type="pic" sz="quarter" idx="33"/>
          </p:nvPr>
        </p:nvSpPr>
        <p:spPr bwMode="ltGray">
          <a:xfrm>
            <a:off x="7049911"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9" name="Text Placeholder 58">
            <a:extLst>
              <a:ext uri="{FF2B5EF4-FFF2-40B4-BE49-F238E27FC236}">
                <a16:creationId xmlns:a16="http://schemas.microsoft.com/office/drawing/2014/main" id="{4E67998A-56F2-636C-2397-FD35A6BAED5C}"/>
              </a:ext>
            </a:extLst>
          </p:cNvPr>
          <p:cNvSpPr>
            <a:spLocks noGrp="1"/>
          </p:cNvSpPr>
          <p:nvPr>
            <p:ph type="body" sz="quarter" idx="67" hasCustomPrompt="1"/>
          </p:nvPr>
        </p:nvSpPr>
        <p:spPr>
          <a:xfrm>
            <a:off x="8057744"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0" name="Text Placeholder 58">
            <a:extLst>
              <a:ext uri="{FF2B5EF4-FFF2-40B4-BE49-F238E27FC236}">
                <a16:creationId xmlns:a16="http://schemas.microsoft.com/office/drawing/2014/main" id="{98A4D675-E7C5-C94A-F613-39AE772372B3}"/>
              </a:ext>
            </a:extLst>
          </p:cNvPr>
          <p:cNvSpPr>
            <a:spLocks noGrp="1"/>
          </p:cNvSpPr>
          <p:nvPr>
            <p:ph type="body" sz="quarter" idx="68" hasCustomPrompt="1"/>
          </p:nvPr>
        </p:nvSpPr>
        <p:spPr>
          <a:xfrm>
            <a:off x="8057744"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9" name="Picture Placeholder 4D" descr="This photo is a 'placeholder' only. Drag or drop your photo here, or click and tap the center to insert a photo.">
            <a:extLst>
              <a:ext uri="{FF2B5EF4-FFF2-40B4-BE49-F238E27FC236}">
                <a16:creationId xmlns:a16="http://schemas.microsoft.com/office/drawing/2014/main" id="{BB3E99EB-92F7-AFDA-6F2F-8D5C275EECBF}"/>
              </a:ext>
            </a:extLst>
          </p:cNvPr>
          <p:cNvSpPr>
            <a:spLocks noGrp="1" noChangeAspect="1"/>
          </p:cNvSpPr>
          <p:nvPr>
            <p:ph type="pic" sz="quarter" idx="37"/>
          </p:nvPr>
        </p:nvSpPr>
        <p:spPr bwMode="ltGray">
          <a:xfrm>
            <a:off x="9485490"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7" name="Text Placeholder 58">
            <a:extLst>
              <a:ext uri="{FF2B5EF4-FFF2-40B4-BE49-F238E27FC236}">
                <a16:creationId xmlns:a16="http://schemas.microsoft.com/office/drawing/2014/main" id="{794D0FFB-0845-0A62-2ABA-9D32A8F6A11F}"/>
              </a:ext>
            </a:extLst>
          </p:cNvPr>
          <p:cNvSpPr>
            <a:spLocks noGrp="1"/>
          </p:cNvSpPr>
          <p:nvPr>
            <p:ph type="body" sz="quarter" idx="75" hasCustomPrompt="1"/>
          </p:nvPr>
        </p:nvSpPr>
        <p:spPr>
          <a:xfrm>
            <a:off x="10478312"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8" name="Text Placeholder 58">
            <a:extLst>
              <a:ext uri="{FF2B5EF4-FFF2-40B4-BE49-F238E27FC236}">
                <a16:creationId xmlns:a16="http://schemas.microsoft.com/office/drawing/2014/main" id="{EA2979B5-9049-F13E-01F6-96D99CFF4F5E}"/>
              </a:ext>
            </a:extLst>
          </p:cNvPr>
          <p:cNvSpPr>
            <a:spLocks noGrp="1"/>
          </p:cNvSpPr>
          <p:nvPr>
            <p:ph type="body" sz="quarter" idx="76" hasCustomPrompt="1"/>
          </p:nvPr>
        </p:nvSpPr>
        <p:spPr>
          <a:xfrm>
            <a:off x="10478312"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Tree>
    <p:extLst>
      <p:ext uri="{BB962C8B-B14F-4D97-AF65-F5344CB8AC3E}">
        <p14:creationId xmlns:p14="http://schemas.microsoft.com/office/powerpoint/2010/main" val="238701862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chemeClr val="bg2"/>
        </a:solidFill>
        <a:effectLst/>
      </p:bgPr>
    </p:bg>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9654F913-8C73-8154-339B-5F55F59D6479}"/>
              </a:ext>
            </a:extLst>
          </p:cNvPr>
          <p:cNvSpPr>
            <a:spLocks noGrp="1"/>
          </p:cNvSpPr>
          <p:nvPr>
            <p:ph type="title" hasCustomPrompt="1"/>
          </p:nvPr>
        </p:nvSpPr>
        <p:spPr>
          <a:xfrm>
            <a:off x="525081" y="2448062"/>
            <a:ext cx="10430257" cy="1015663"/>
          </a:xfrm>
        </p:spPr>
        <p:txBody>
          <a:bodyPr anchor="b" anchorCtr="0"/>
          <a:lstStyle>
            <a:lvl1pPr>
              <a:defRPr sz="6600" spc="-100" baseline="0">
                <a:solidFill>
                  <a:schemeClr val="tx1"/>
                </a:solidFill>
                <a:latin typeface="+mn-lt"/>
              </a:defRPr>
            </a:lvl1pPr>
          </a:lstStyle>
          <a:p>
            <a:r>
              <a:rPr lang="en-US"/>
              <a:t>Big headline</a:t>
            </a:r>
          </a:p>
        </p:txBody>
      </p:sp>
      <p:sp>
        <p:nvSpPr>
          <p:cNvPr id="12" name="Text Placeholder 3">
            <a:extLst>
              <a:ext uri="{FF2B5EF4-FFF2-40B4-BE49-F238E27FC236}">
                <a16:creationId xmlns:a16="http://schemas.microsoft.com/office/drawing/2014/main" id="{1AD7AFE0-BCF1-36FF-7EA7-BCB9808983BD}"/>
              </a:ext>
            </a:extLst>
          </p:cNvPr>
          <p:cNvSpPr>
            <a:spLocks noGrp="1"/>
          </p:cNvSpPr>
          <p:nvPr>
            <p:ph type="body" sz="quarter" idx="15"/>
          </p:nvPr>
        </p:nvSpPr>
        <p:spPr>
          <a:xfrm>
            <a:off x="58638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1290F352-B453-F362-EDD0-00B6F4E63D12}"/>
              </a:ext>
            </a:extLst>
          </p:cNvPr>
          <p:cNvSpPr>
            <a:spLocks noGrp="1"/>
          </p:cNvSpPr>
          <p:nvPr>
            <p:ph type="body" sz="quarter" idx="16"/>
          </p:nvPr>
        </p:nvSpPr>
        <p:spPr>
          <a:xfrm>
            <a:off x="624640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25930828"/>
      </p:ext>
    </p:extLst>
  </p:cSld>
  <p:clrMapOvr>
    <a:masterClrMapping/>
  </p:clrMapOvr>
  <p:transition>
    <p:fade/>
  </p:transition>
  <p:extLst>
    <p:ext uri="{DCECCB84-F9BA-43D5-87BE-67443E8EF086}">
      <p15:sldGuideLst xmlns:p15="http://schemas.microsoft.com/office/powerpoint/2012/main">
        <p15:guide id="2" pos="7680">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Quote_Dark Purple">
    <p:bg>
      <p:bgPr>
        <a:solidFill>
          <a:srgbClr val="225B6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3960861680"/>
      </p:ext>
    </p:extLst>
  </p:cSld>
  <p:clrMapOvr>
    <a:masterClrMapping/>
  </p:clrMapOvr>
  <p:transition>
    <p:fade/>
  </p:transition>
  <p:extLst>
    <p:ext uri="{DCECCB84-F9BA-43D5-87BE-67443E8EF086}">
      <p15:sldGuideLst xmlns:p15="http://schemas.microsoft.com/office/powerpoint/2012/main">
        <p15:guide id="3" pos="368">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Quote_Dark Teal">
    <p:bg>
      <p:bgPr>
        <a:solidFill>
          <a:srgbClr val="46366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2363196514"/>
      </p:ext>
    </p:extLst>
  </p:cSld>
  <p:clrMapOvr>
    <a:masterClrMapping/>
  </p:clrMapOvr>
  <p:transition>
    <p:fade/>
  </p:transition>
  <p:extLst>
    <p:ext uri="{DCECCB84-F9BA-43D5-87BE-67443E8EF086}">
      <p15:sldGuideLst xmlns:p15="http://schemas.microsoft.com/office/powerpoint/2012/main">
        <p15:guide id="3" pos="368">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column_Text">
    <p:bg>
      <p:bgPr>
        <a:solidFill>
          <a:schemeClr val="bg2"/>
        </a:solidFill>
        <a:effectLst/>
      </p:bgPr>
    </p:bg>
    <p:spTree>
      <p:nvGrpSpPr>
        <p:cNvPr id="1" name=""/>
        <p:cNvGrpSpPr/>
        <p:nvPr/>
      </p:nvGrpSpPr>
      <p:grpSpPr>
        <a:xfrm>
          <a:off x="0" y="0"/>
          <a:ext cx="0" cy="0"/>
          <a:chOff x="0" y="0"/>
          <a:chExt cx="0" cy="0"/>
        </a:xfrm>
      </p:grpSpPr>
      <p:pic>
        <p:nvPicPr>
          <p:cNvPr id="2" name="Picture 1" descr="A blue background with white lines&#10;&#10;Description automatically generated">
            <a:extLst>
              <a:ext uri="{FF2B5EF4-FFF2-40B4-BE49-F238E27FC236}">
                <a16:creationId xmlns:a16="http://schemas.microsoft.com/office/drawing/2014/main" id="{94355A1A-99B0-D621-7F33-7210781A5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11311638"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8647510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_1-column_Text">
    <p:bg>
      <p:bgPr>
        <a:solidFill>
          <a:schemeClr val="bg2"/>
        </a:solidFill>
        <a:effectLst/>
      </p:bgPr>
    </p:bg>
    <p:spTree>
      <p:nvGrpSpPr>
        <p:cNvPr id="1" name=""/>
        <p:cNvGrpSpPr/>
        <p:nvPr/>
      </p:nvGrpSpPr>
      <p:grpSpPr>
        <a:xfrm>
          <a:off x="0" y="0"/>
          <a:ext cx="0" cy="0"/>
          <a:chOff x="0" y="0"/>
          <a:chExt cx="0" cy="0"/>
        </a:xfrm>
      </p:grpSpPr>
      <p:pic>
        <p:nvPicPr>
          <p:cNvPr id="2" name="Picture 1" descr="A blue background with white lines&#10;&#10;Description automatically generated">
            <a:extLst>
              <a:ext uri="{FF2B5EF4-FFF2-40B4-BE49-F238E27FC236}">
                <a16:creationId xmlns:a16="http://schemas.microsoft.com/office/drawing/2014/main" id="{94355A1A-99B0-D621-7F33-7210781A5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740572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_1-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2A76E6DB-43E3-9638-8EED-1A07351FE9B4}"/>
              </a:ext>
            </a:extLst>
          </p:cNvPr>
          <p:cNvSpPr>
            <a:spLocks noGrp="1"/>
          </p:cNvSpPr>
          <p:nvPr>
            <p:ph type="body" sz="quarter" idx="15"/>
          </p:nvPr>
        </p:nvSpPr>
        <p:spPr>
          <a:xfrm>
            <a:off x="586389" y="1614460"/>
            <a:ext cx="8193024"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0736378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column_Text_with Subhead">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11">
            <a:extLst>
              <a:ext uri="{FF2B5EF4-FFF2-40B4-BE49-F238E27FC236}">
                <a16:creationId xmlns:a16="http://schemas.microsoft.com/office/drawing/2014/main" id="{0FD7F3A0-AE9E-F4D1-2FA8-3A1E9EA0E8B0}"/>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3">
            <a:extLst>
              <a:ext uri="{FF2B5EF4-FFF2-40B4-BE49-F238E27FC236}">
                <a16:creationId xmlns:a16="http://schemas.microsoft.com/office/drawing/2014/main" id="{9B285081-0F92-6C1C-3512-5B288A411FF8}"/>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8019384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8E180A9F-A1A7-5DB6-E89E-76F228103C73}"/>
              </a:ext>
            </a:extLst>
          </p:cNvPr>
          <p:cNvSpPr>
            <a:spLocks noGrp="1"/>
          </p:cNvSpPr>
          <p:nvPr>
            <p:ph type="body" sz="quarter" idx="15" hasCustomPrompt="1"/>
          </p:nvPr>
        </p:nvSpPr>
        <p:spPr>
          <a:xfrm>
            <a:off x="586390" y="1591056"/>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736ED656-29AE-AA0B-2536-E6F40F331249}"/>
              </a:ext>
            </a:extLst>
          </p:cNvPr>
          <p:cNvSpPr>
            <a:spLocks noGrp="1"/>
          </p:cNvSpPr>
          <p:nvPr>
            <p:ph type="body" sz="quarter" idx="18" hasCustomPrompt="1"/>
          </p:nvPr>
        </p:nvSpPr>
        <p:spPr>
          <a:xfrm>
            <a:off x="6242050" y="1591310"/>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0121636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column_Text_with Subhead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Text Placeholder 11">
            <a:extLst>
              <a:ext uri="{FF2B5EF4-FFF2-40B4-BE49-F238E27FC236}">
                <a16:creationId xmlns:a16="http://schemas.microsoft.com/office/drawing/2014/main" id="{A151F6C3-4C86-9BE0-3EF1-2A7F45C255BA}"/>
              </a:ext>
            </a:extLst>
          </p:cNvPr>
          <p:cNvSpPr>
            <a:spLocks noGrp="1"/>
          </p:cNvSpPr>
          <p:nvPr>
            <p:ph type="body" sz="quarter" idx="16"/>
          </p:nvPr>
        </p:nvSpPr>
        <p:spPr>
          <a:xfrm>
            <a:off x="58420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11">
            <a:extLst>
              <a:ext uri="{FF2B5EF4-FFF2-40B4-BE49-F238E27FC236}">
                <a16:creationId xmlns:a16="http://schemas.microsoft.com/office/drawing/2014/main" id="{115C830D-6AE0-FCBB-3BB9-EFF53999C9A1}"/>
              </a:ext>
            </a:extLst>
          </p:cNvPr>
          <p:cNvSpPr>
            <a:spLocks noGrp="1"/>
          </p:cNvSpPr>
          <p:nvPr>
            <p:ph type="body" sz="quarter" idx="19"/>
          </p:nvPr>
        </p:nvSpPr>
        <p:spPr>
          <a:xfrm>
            <a:off x="624422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CCAD7EC1-C7F9-87F1-55C3-BD621FEC89CF}"/>
              </a:ext>
            </a:extLst>
          </p:cNvPr>
          <p:cNvSpPr>
            <a:spLocks noGrp="1"/>
          </p:cNvSpPr>
          <p:nvPr>
            <p:ph type="body" sz="quarter" idx="15"/>
          </p:nvPr>
        </p:nvSpPr>
        <p:spPr>
          <a:xfrm>
            <a:off x="586390" y="2085764"/>
            <a:ext cx="5217510"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941FF17A-50FC-D446-28DE-E297FDBEBBCC}"/>
              </a:ext>
            </a:extLst>
          </p:cNvPr>
          <p:cNvSpPr>
            <a:spLocks noGrp="1"/>
          </p:cNvSpPr>
          <p:nvPr>
            <p:ph type="body" sz="quarter" idx="20"/>
          </p:nvPr>
        </p:nvSpPr>
        <p:spPr>
          <a:xfrm>
            <a:off x="6253664" y="2085764"/>
            <a:ext cx="5187106"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9607017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6424451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3-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6424451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column_Text_with Subhead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3" name="Text Placeholder 11">
            <a:extLst>
              <a:ext uri="{FF2B5EF4-FFF2-40B4-BE49-F238E27FC236}">
                <a16:creationId xmlns:a16="http://schemas.microsoft.com/office/drawing/2014/main" id="{F5FC17DB-F369-FD60-F937-6D86368B55F8}"/>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5" name="Text Placeholder 11">
            <a:extLst>
              <a:ext uri="{FF2B5EF4-FFF2-40B4-BE49-F238E27FC236}">
                <a16:creationId xmlns:a16="http://schemas.microsoft.com/office/drawing/2014/main" id="{6C805E6F-C958-680B-B451-D60BC887347E}"/>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3E1923A9-6862-5E39-000A-ADF4749943CF}"/>
              </a:ext>
            </a:extLst>
          </p:cNvPr>
          <p:cNvSpPr>
            <a:spLocks noGrp="1"/>
          </p:cNvSpPr>
          <p:nvPr>
            <p:ph type="body" sz="quarter" idx="24"/>
          </p:nvPr>
        </p:nvSpPr>
        <p:spPr>
          <a:xfrm>
            <a:off x="8130894"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5911842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column_Text_with Imag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6" name="Text Placeholder 11">
            <a:extLst>
              <a:ext uri="{FF2B5EF4-FFF2-40B4-BE49-F238E27FC236}">
                <a16:creationId xmlns:a16="http://schemas.microsoft.com/office/drawing/2014/main" id="{4CE33728-F33A-8A85-4F59-E95CD991BB12}"/>
              </a:ext>
            </a:extLst>
          </p:cNvPr>
          <p:cNvSpPr>
            <a:spLocks noGrp="1"/>
          </p:cNvSpPr>
          <p:nvPr>
            <p:ph type="body" sz="quarter" idx="17"/>
          </p:nvPr>
        </p:nvSpPr>
        <p:spPr>
          <a:xfrm>
            <a:off x="584200" y="1594155"/>
            <a:ext cx="5269866"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D977E074-7BF3-AFBF-816A-6083687A21BC}"/>
              </a:ext>
            </a:extLst>
          </p:cNvPr>
          <p:cNvSpPr>
            <a:spLocks noGrp="1"/>
          </p:cNvSpPr>
          <p:nvPr>
            <p:ph type="body" sz="quarter" idx="15"/>
          </p:nvPr>
        </p:nvSpPr>
        <p:spPr>
          <a:xfrm>
            <a:off x="586390" y="2085764"/>
            <a:ext cx="5267655"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538839F2-C52C-C4AA-6F99-D918ABEA1233}"/>
              </a:ext>
            </a:extLst>
          </p:cNvPr>
          <p:cNvSpPr>
            <a:spLocks noGrp="1"/>
          </p:cNvSpPr>
          <p:nvPr>
            <p:ph type="pic" sz="quarter" idx="19" hasCustomPrompt="1"/>
          </p:nvPr>
        </p:nvSpPr>
        <p:spPr bwMode="ltGray">
          <a:xfrm>
            <a:off x="6096000" y="0"/>
            <a:ext cx="6892925"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09660314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2-column_Text_with Imag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2A048E08-9484-4B49-59F4-E69B6910CB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10634B71-425C-AD5B-E93D-36901FD6392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2" name="Text Placeholder 11">
            <a:extLst>
              <a:ext uri="{FF2B5EF4-FFF2-40B4-BE49-F238E27FC236}">
                <a16:creationId xmlns:a16="http://schemas.microsoft.com/office/drawing/2014/main" id="{0480DC35-6D2B-3C04-ADAC-CA31374AD6C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0549035B-2CE7-2B6F-FC18-05B7AAD0608E}"/>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9A138B69-6378-4265-3E29-E8A0FAC055A8}"/>
              </a:ext>
            </a:extLst>
          </p:cNvPr>
          <p:cNvSpPr>
            <a:spLocks noGrp="1"/>
          </p:cNvSpPr>
          <p:nvPr>
            <p:ph type="pic" sz="quarter" idx="19" hasCustomPrompt="1"/>
          </p:nvPr>
        </p:nvSpPr>
        <p:spPr bwMode="ltGray">
          <a:xfrm>
            <a:off x="8074152"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8048197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C18FEBA7-9547-B47A-AC0B-1B507B9D0F6A}"/>
              </a:ext>
            </a:extLst>
          </p:cNvPr>
          <p:cNvSpPr>
            <a:spLocks noGrp="1"/>
          </p:cNvSpPr>
          <p:nvPr>
            <p:ph type="pic" sz="quarter" idx="19" hasCustomPrompt="1"/>
          </p:nvPr>
        </p:nvSpPr>
        <p:spPr bwMode="ltGray">
          <a:xfrm>
            <a:off x="584200" y="1591310"/>
            <a:ext cx="5365752"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5" name="Text Placeholder 11">
            <a:extLst>
              <a:ext uri="{FF2B5EF4-FFF2-40B4-BE49-F238E27FC236}">
                <a16:creationId xmlns:a16="http://schemas.microsoft.com/office/drawing/2014/main" id="{D497F6CD-19FA-ACAE-FB83-28330FA3C8FA}"/>
              </a:ext>
            </a:extLst>
          </p:cNvPr>
          <p:cNvSpPr>
            <a:spLocks noGrp="1"/>
          </p:cNvSpPr>
          <p:nvPr>
            <p:ph type="body" sz="quarter" idx="16"/>
          </p:nvPr>
        </p:nvSpPr>
        <p:spPr>
          <a:xfrm>
            <a:off x="584199" y="4575104"/>
            <a:ext cx="5364429"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A695C2F5-3147-3A26-A25D-F87321E20D95}"/>
              </a:ext>
            </a:extLst>
          </p:cNvPr>
          <p:cNvSpPr>
            <a:spLocks noGrp="1"/>
          </p:cNvSpPr>
          <p:nvPr>
            <p:ph type="body" sz="quarter" idx="15"/>
          </p:nvPr>
        </p:nvSpPr>
        <p:spPr>
          <a:xfrm>
            <a:off x="586390" y="4976443"/>
            <a:ext cx="536217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A44C7803-8AA6-2FFC-B7E1-B37E6FDB6D88}"/>
              </a:ext>
            </a:extLst>
          </p:cNvPr>
          <p:cNvSpPr>
            <a:spLocks noGrp="1"/>
          </p:cNvSpPr>
          <p:nvPr>
            <p:ph type="pic" sz="quarter" idx="20" hasCustomPrompt="1"/>
          </p:nvPr>
        </p:nvSpPr>
        <p:spPr bwMode="ltGray">
          <a:xfrm>
            <a:off x="6242049" y="1591310"/>
            <a:ext cx="5357813"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2" name="Text Placeholder 11">
            <a:extLst>
              <a:ext uri="{FF2B5EF4-FFF2-40B4-BE49-F238E27FC236}">
                <a16:creationId xmlns:a16="http://schemas.microsoft.com/office/drawing/2014/main" id="{6A5A11E0-202D-5EFF-D35F-04E19FA1C6DA}"/>
              </a:ext>
            </a:extLst>
          </p:cNvPr>
          <p:cNvSpPr>
            <a:spLocks noGrp="1"/>
          </p:cNvSpPr>
          <p:nvPr>
            <p:ph type="body" sz="quarter" idx="22"/>
          </p:nvPr>
        </p:nvSpPr>
        <p:spPr>
          <a:xfrm>
            <a:off x="6243372" y="4575104"/>
            <a:ext cx="5356490"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138DB0D6-B721-F4FA-3F65-792A7C512C87}"/>
              </a:ext>
            </a:extLst>
          </p:cNvPr>
          <p:cNvSpPr>
            <a:spLocks noGrp="1"/>
          </p:cNvSpPr>
          <p:nvPr>
            <p:ph type="body" sz="quarter" idx="33"/>
          </p:nvPr>
        </p:nvSpPr>
        <p:spPr>
          <a:xfrm>
            <a:off x="6252435" y="4976442"/>
            <a:ext cx="535759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151168652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3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27A95E-0357-5914-7010-1D2F6BA4EA61}"/>
              </a:ext>
            </a:extLst>
          </p:cNvPr>
          <p:cNvSpPr>
            <a:spLocks noGrp="1"/>
          </p:cNvSpPr>
          <p:nvPr>
            <p:ph type="pic" sz="quarter" idx="19" hasCustomPrompt="1"/>
          </p:nvPr>
        </p:nvSpPr>
        <p:spPr bwMode="ltGray">
          <a:xfrm>
            <a:off x="58420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7" name="Text Placeholder 11">
            <a:extLst>
              <a:ext uri="{FF2B5EF4-FFF2-40B4-BE49-F238E27FC236}">
                <a16:creationId xmlns:a16="http://schemas.microsoft.com/office/drawing/2014/main" id="{60D57D22-3C15-2296-2295-B8638F485972}"/>
              </a:ext>
            </a:extLst>
          </p:cNvPr>
          <p:cNvSpPr>
            <a:spLocks noGrp="1"/>
          </p:cNvSpPr>
          <p:nvPr>
            <p:ph type="body" sz="quarter" idx="16"/>
          </p:nvPr>
        </p:nvSpPr>
        <p:spPr>
          <a:xfrm>
            <a:off x="584200" y="4575104"/>
            <a:ext cx="3479070"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E0C755E6-CA31-B10A-A01A-4CC68A1CF00F}"/>
              </a:ext>
            </a:extLst>
          </p:cNvPr>
          <p:cNvSpPr>
            <a:spLocks noGrp="1"/>
          </p:cNvSpPr>
          <p:nvPr>
            <p:ph type="body" sz="quarter" idx="15"/>
          </p:nvPr>
        </p:nvSpPr>
        <p:spPr>
          <a:xfrm>
            <a:off x="586390" y="4976443"/>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B64328BC-3456-8864-B2DC-59ACD6C43A9F}"/>
              </a:ext>
            </a:extLst>
          </p:cNvPr>
          <p:cNvSpPr>
            <a:spLocks noGrp="1"/>
          </p:cNvSpPr>
          <p:nvPr>
            <p:ph type="pic" sz="quarter" idx="20" hasCustomPrompt="1"/>
          </p:nvPr>
        </p:nvSpPr>
        <p:spPr bwMode="ltGray">
          <a:xfrm>
            <a:off x="435356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5" name="Text Placeholder 11">
            <a:extLst>
              <a:ext uri="{FF2B5EF4-FFF2-40B4-BE49-F238E27FC236}">
                <a16:creationId xmlns:a16="http://schemas.microsoft.com/office/drawing/2014/main" id="{7C6B95DC-E74B-5F90-37A2-A23E19F747E7}"/>
              </a:ext>
            </a:extLst>
          </p:cNvPr>
          <p:cNvSpPr>
            <a:spLocks noGrp="1"/>
          </p:cNvSpPr>
          <p:nvPr>
            <p:ph type="body" sz="quarter" idx="22"/>
          </p:nvPr>
        </p:nvSpPr>
        <p:spPr>
          <a:xfrm>
            <a:off x="4374792" y="4575104"/>
            <a:ext cx="347689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D57AA38E-9101-D52F-C80E-7EE9B4310E73}"/>
              </a:ext>
            </a:extLst>
          </p:cNvPr>
          <p:cNvSpPr>
            <a:spLocks noGrp="1"/>
          </p:cNvSpPr>
          <p:nvPr>
            <p:ph type="body" sz="quarter" idx="33"/>
          </p:nvPr>
        </p:nvSpPr>
        <p:spPr>
          <a:xfrm>
            <a:off x="4383855" y="4976442"/>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21502E7B-F7B3-F184-CB49-466883FF4339}"/>
              </a:ext>
            </a:extLst>
          </p:cNvPr>
          <p:cNvSpPr>
            <a:spLocks noGrp="1"/>
          </p:cNvSpPr>
          <p:nvPr>
            <p:ph type="pic" sz="quarter" idx="21" hasCustomPrompt="1"/>
          </p:nvPr>
        </p:nvSpPr>
        <p:spPr bwMode="ltGray">
          <a:xfrm>
            <a:off x="8128000" y="1591309"/>
            <a:ext cx="3486092" cy="2684159"/>
          </a:xfrm>
          <a:prstGeom prst="rect">
            <a:avLst/>
          </a:prstGeom>
          <a:solidFill>
            <a:srgbClr val="D9D9D6"/>
          </a:solidFill>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6" name="Text Placeholder 11">
            <a:extLst>
              <a:ext uri="{FF2B5EF4-FFF2-40B4-BE49-F238E27FC236}">
                <a16:creationId xmlns:a16="http://schemas.microsoft.com/office/drawing/2014/main" id="{53CB91D2-DE94-3F1C-512B-574096C683E1}"/>
              </a:ext>
            </a:extLst>
          </p:cNvPr>
          <p:cNvSpPr>
            <a:spLocks noGrp="1"/>
          </p:cNvSpPr>
          <p:nvPr>
            <p:ph type="body" sz="quarter" idx="24"/>
          </p:nvPr>
        </p:nvSpPr>
        <p:spPr>
          <a:xfrm>
            <a:off x="8133626" y="4571913"/>
            <a:ext cx="3485371" cy="187857"/>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D2D1C074-4292-FC4F-0123-4B005665DC46}"/>
              </a:ext>
            </a:extLst>
          </p:cNvPr>
          <p:cNvSpPr>
            <a:spLocks noGrp="1"/>
          </p:cNvSpPr>
          <p:nvPr>
            <p:ph type="body" sz="quarter" idx="34"/>
          </p:nvPr>
        </p:nvSpPr>
        <p:spPr>
          <a:xfrm>
            <a:off x="8128000" y="4973784"/>
            <a:ext cx="3486092" cy="156547"/>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86789581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4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C9AF824D-A137-44B4-E2CA-E6A4F7D7E2E7}"/>
              </a:ext>
            </a:extLst>
          </p:cNvPr>
          <p:cNvSpPr>
            <a:spLocks noGrp="1"/>
          </p:cNvSpPr>
          <p:nvPr>
            <p:ph type="pic" sz="quarter" idx="19"/>
          </p:nvPr>
        </p:nvSpPr>
        <p:spPr bwMode="ltGray">
          <a:xfrm>
            <a:off x="5842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5" name="Text Placeholder 11">
            <a:extLst>
              <a:ext uri="{FF2B5EF4-FFF2-40B4-BE49-F238E27FC236}">
                <a16:creationId xmlns:a16="http://schemas.microsoft.com/office/drawing/2014/main" id="{97137254-091E-FE51-D704-301D86D6DADB}"/>
              </a:ext>
            </a:extLst>
          </p:cNvPr>
          <p:cNvSpPr>
            <a:spLocks noGrp="1"/>
          </p:cNvSpPr>
          <p:nvPr>
            <p:ph type="body" sz="quarter" idx="16"/>
          </p:nvPr>
        </p:nvSpPr>
        <p:spPr>
          <a:xfrm>
            <a:off x="584200" y="4575104"/>
            <a:ext cx="2535699"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C985BDC9-D8AE-C203-7E02-1E71BAF2A6A8}"/>
              </a:ext>
            </a:extLst>
          </p:cNvPr>
          <p:cNvSpPr>
            <a:spLocks noGrp="1"/>
          </p:cNvSpPr>
          <p:nvPr>
            <p:ph type="body" sz="quarter" idx="15"/>
          </p:nvPr>
        </p:nvSpPr>
        <p:spPr>
          <a:xfrm>
            <a:off x="586390"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9072C48-B616-E414-86D7-6789DB4F2DD8}"/>
              </a:ext>
            </a:extLst>
          </p:cNvPr>
          <p:cNvSpPr>
            <a:spLocks noGrp="1"/>
          </p:cNvSpPr>
          <p:nvPr>
            <p:ph type="pic" sz="quarter" idx="29"/>
          </p:nvPr>
        </p:nvSpPr>
        <p:spPr bwMode="ltGray">
          <a:xfrm>
            <a:off x="34290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7" name="Text Placeholder 11">
            <a:extLst>
              <a:ext uri="{FF2B5EF4-FFF2-40B4-BE49-F238E27FC236}">
                <a16:creationId xmlns:a16="http://schemas.microsoft.com/office/drawing/2014/main" id="{107FA330-6530-342C-C20F-CA6643C71710}"/>
              </a:ext>
            </a:extLst>
          </p:cNvPr>
          <p:cNvSpPr>
            <a:spLocks noGrp="1"/>
          </p:cNvSpPr>
          <p:nvPr>
            <p:ph type="body" sz="quarter" idx="22"/>
          </p:nvPr>
        </p:nvSpPr>
        <p:spPr>
          <a:xfrm>
            <a:off x="3413125"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0" name="Text Placeholder 3">
            <a:extLst>
              <a:ext uri="{FF2B5EF4-FFF2-40B4-BE49-F238E27FC236}">
                <a16:creationId xmlns:a16="http://schemas.microsoft.com/office/drawing/2014/main" id="{998D5136-EE55-6531-677C-D23BB9CCE338}"/>
              </a:ext>
            </a:extLst>
          </p:cNvPr>
          <p:cNvSpPr>
            <a:spLocks noGrp="1"/>
          </p:cNvSpPr>
          <p:nvPr>
            <p:ph type="body" sz="quarter" idx="33"/>
          </p:nvPr>
        </p:nvSpPr>
        <p:spPr>
          <a:xfrm>
            <a:off x="342218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DBE19309-8E58-3C03-D4B2-B2C22E93661C}"/>
              </a:ext>
            </a:extLst>
          </p:cNvPr>
          <p:cNvSpPr>
            <a:spLocks noGrp="1"/>
          </p:cNvSpPr>
          <p:nvPr>
            <p:ph type="pic" sz="quarter" idx="30"/>
          </p:nvPr>
        </p:nvSpPr>
        <p:spPr bwMode="ltGray">
          <a:xfrm>
            <a:off x="62484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8" name="Text Placeholder 11">
            <a:extLst>
              <a:ext uri="{FF2B5EF4-FFF2-40B4-BE49-F238E27FC236}">
                <a16:creationId xmlns:a16="http://schemas.microsoft.com/office/drawing/2014/main" id="{36583377-B32F-BF0C-0B94-FB474E44B5F9}"/>
              </a:ext>
            </a:extLst>
          </p:cNvPr>
          <p:cNvSpPr>
            <a:spLocks noGrp="1"/>
          </p:cNvSpPr>
          <p:nvPr>
            <p:ph type="body" sz="quarter" idx="24"/>
          </p:nvPr>
        </p:nvSpPr>
        <p:spPr>
          <a:xfrm>
            <a:off x="6240462"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25A66176-D93F-5509-F3FE-5C6810544D65}"/>
              </a:ext>
            </a:extLst>
          </p:cNvPr>
          <p:cNvSpPr>
            <a:spLocks noGrp="1"/>
          </p:cNvSpPr>
          <p:nvPr>
            <p:ph type="body" sz="quarter" idx="34"/>
          </p:nvPr>
        </p:nvSpPr>
        <p:spPr>
          <a:xfrm>
            <a:off x="6234836"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748FB811-5504-83F6-4CE0-40207C2062E0}"/>
              </a:ext>
            </a:extLst>
          </p:cNvPr>
          <p:cNvSpPr>
            <a:spLocks noGrp="1"/>
          </p:cNvSpPr>
          <p:nvPr>
            <p:ph type="pic" sz="quarter" idx="31"/>
          </p:nvPr>
        </p:nvSpPr>
        <p:spPr bwMode="ltGray">
          <a:xfrm>
            <a:off x="90678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9" name="Text Placeholder 11">
            <a:extLst>
              <a:ext uri="{FF2B5EF4-FFF2-40B4-BE49-F238E27FC236}">
                <a16:creationId xmlns:a16="http://schemas.microsoft.com/office/drawing/2014/main" id="{8BBF0BEC-1EF1-BA9A-4754-6AD84751C66A}"/>
              </a:ext>
            </a:extLst>
          </p:cNvPr>
          <p:cNvSpPr>
            <a:spLocks noGrp="1"/>
          </p:cNvSpPr>
          <p:nvPr>
            <p:ph type="body" sz="quarter" idx="26"/>
          </p:nvPr>
        </p:nvSpPr>
        <p:spPr>
          <a:xfrm>
            <a:off x="9076259"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9870FDAC-6F46-BD55-69F2-4B133ADFC6E8}"/>
              </a:ext>
            </a:extLst>
          </p:cNvPr>
          <p:cNvSpPr>
            <a:spLocks noGrp="1"/>
          </p:cNvSpPr>
          <p:nvPr>
            <p:ph type="body" sz="quarter" idx="35"/>
          </p:nvPr>
        </p:nvSpPr>
        <p:spPr>
          <a:xfrm>
            <a:off x="908220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33197266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Resource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F6CCD566-E45F-E226-9116-256A957FAABA}"/>
              </a:ext>
            </a:extLst>
          </p:cNvPr>
          <p:cNvSpPr>
            <a:spLocks noGrp="1"/>
          </p:cNvSpPr>
          <p:nvPr>
            <p:ph type="body" sz="quarter" idx="15"/>
          </p:nvPr>
        </p:nvSpPr>
        <p:spPr>
          <a:xfrm>
            <a:off x="586389" y="1591056"/>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9" name="Text Placeholder 3">
            <a:extLst>
              <a:ext uri="{FF2B5EF4-FFF2-40B4-BE49-F238E27FC236}">
                <a16:creationId xmlns:a16="http://schemas.microsoft.com/office/drawing/2014/main" id="{C50B58E6-91E5-6853-3DEB-352D0E392679}"/>
              </a:ext>
            </a:extLst>
          </p:cNvPr>
          <p:cNvSpPr>
            <a:spLocks noGrp="1"/>
          </p:cNvSpPr>
          <p:nvPr>
            <p:ph type="body" sz="quarter" idx="19"/>
          </p:nvPr>
        </p:nvSpPr>
        <p:spPr>
          <a:xfrm>
            <a:off x="586389" y="2081710"/>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
        <p:nvSpPr>
          <p:cNvPr id="10" name="Text Placeholder 3">
            <a:extLst>
              <a:ext uri="{FF2B5EF4-FFF2-40B4-BE49-F238E27FC236}">
                <a16:creationId xmlns:a16="http://schemas.microsoft.com/office/drawing/2014/main" id="{99CAD011-DB85-3385-A70F-737C4753C63E}"/>
              </a:ext>
            </a:extLst>
          </p:cNvPr>
          <p:cNvSpPr>
            <a:spLocks noGrp="1"/>
          </p:cNvSpPr>
          <p:nvPr>
            <p:ph type="body" sz="quarter" idx="20"/>
          </p:nvPr>
        </p:nvSpPr>
        <p:spPr>
          <a:xfrm>
            <a:off x="586389" y="3587124"/>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11" name="Text Placeholder 3">
            <a:extLst>
              <a:ext uri="{FF2B5EF4-FFF2-40B4-BE49-F238E27FC236}">
                <a16:creationId xmlns:a16="http://schemas.microsoft.com/office/drawing/2014/main" id="{A9D99E4D-B4BB-FECE-37BB-2C1BF989CAC9}"/>
              </a:ext>
            </a:extLst>
          </p:cNvPr>
          <p:cNvSpPr>
            <a:spLocks noGrp="1"/>
          </p:cNvSpPr>
          <p:nvPr>
            <p:ph type="body" sz="quarter" idx="21"/>
          </p:nvPr>
        </p:nvSpPr>
        <p:spPr>
          <a:xfrm>
            <a:off x="586389" y="4077778"/>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Tree>
    <p:extLst>
      <p:ext uri="{BB962C8B-B14F-4D97-AF65-F5344CB8AC3E}">
        <p14:creationId xmlns:p14="http://schemas.microsoft.com/office/powerpoint/2010/main" val="241577460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Closing slide_with Logo">
    <p:bg>
      <p:bgPr>
        <a:solidFill>
          <a:schemeClr val="bg2"/>
        </a:solidFill>
        <a:effectLst/>
      </p:bgPr>
    </p:bg>
    <p:spTree>
      <p:nvGrpSpPr>
        <p:cNvPr id="1" name=""/>
        <p:cNvGrpSpPr/>
        <p:nvPr/>
      </p:nvGrpSpPr>
      <p:grpSpPr>
        <a:xfrm>
          <a:off x="0" y="0"/>
          <a:ext cx="0" cy="0"/>
          <a:chOff x="0" y="0"/>
          <a:chExt cx="0" cy="0"/>
        </a:xfrm>
      </p:grpSpPr>
      <p:pic>
        <p:nvPicPr>
          <p:cNvPr id="4" name="MS logo white - EMF">
            <a:extLst>
              <a:ext uri="{FF2B5EF4-FFF2-40B4-BE49-F238E27FC236}">
                <a16:creationId xmlns:a16="http://schemas.microsoft.com/office/drawing/2014/main" id="{37E26AFE-DE6D-4BB8-BFA8-71844F8C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rgbClr val="FFFFFF"/>
                </a:solidFill>
                <a:cs typeface="Segoe UI" pitchFamily="34" charset="0"/>
              </a:rPr>
              <a:t>© Copyright Microsoft Corporation. All rights reserved. </a:t>
            </a:r>
          </a:p>
        </p:txBody>
      </p:sp>
      <p:sp>
        <p:nvSpPr>
          <p:cNvPr id="2" name="Title 1">
            <a:extLst>
              <a:ext uri="{FF2B5EF4-FFF2-40B4-BE49-F238E27FC236}">
                <a16:creationId xmlns:a16="http://schemas.microsoft.com/office/drawing/2014/main" id="{FB5CDB97-C98E-1E29-E646-7E1E2152341A}"/>
              </a:ext>
            </a:extLst>
          </p:cNvPr>
          <p:cNvSpPr>
            <a:spLocks noGrp="1"/>
          </p:cNvSpPr>
          <p:nvPr>
            <p:ph type="title" hasCustomPrompt="1"/>
          </p:nvPr>
        </p:nvSpPr>
        <p:spPr>
          <a:xfrm>
            <a:off x="588262" y="-326827"/>
            <a:ext cx="4416552" cy="307777"/>
          </a:xfrm>
        </p:spPr>
        <p:txBody>
          <a:bodyPr/>
          <a:lstStyle>
            <a:lvl1pPr>
              <a:defRPr sz="2000" b="0" i="0">
                <a:solidFill>
                  <a:schemeClr val="bg1"/>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182575128"/>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Blank_with Hea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5612190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column_Text_with Subhead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3" name="Text Placeholder 11">
            <a:extLst>
              <a:ext uri="{FF2B5EF4-FFF2-40B4-BE49-F238E27FC236}">
                <a16:creationId xmlns:a16="http://schemas.microsoft.com/office/drawing/2014/main" id="{F5FC17DB-F369-FD60-F937-6D86368B55F8}"/>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5" name="Text Placeholder 11">
            <a:extLst>
              <a:ext uri="{FF2B5EF4-FFF2-40B4-BE49-F238E27FC236}">
                <a16:creationId xmlns:a16="http://schemas.microsoft.com/office/drawing/2014/main" id="{6C805E6F-C958-680B-B451-D60BC887347E}"/>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3E1923A9-6862-5E39-000A-ADF4749943CF}"/>
              </a:ext>
            </a:extLst>
          </p:cNvPr>
          <p:cNvSpPr>
            <a:spLocks noGrp="1"/>
          </p:cNvSpPr>
          <p:nvPr>
            <p:ph type="body" sz="quarter" idx="24"/>
          </p:nvPr>
        </p:nvSpPr>
        <p:spPr>
          <a:xfrm>
            <a:off x="8130894"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5911842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741797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column_Text_with Imag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6" name="Text Placeholder 11">
            <a:extLst>
              <a:ext uri="{FF2B5EF4-FFF2-40B4-BE49-F238E27FC236}">
                <a16:creationId xmlns:a16="http://schemas.microsoft.com/office/drawing/2014/main" id="{4CE33728-F33A-8A85-4F59-E95CD991BB12}"/>
              </a:ext>
            </a:extLst>
          </p:cNvPr>
          <p:cNvSpPr>
            <a:spLocks noGrp="1"/>
          </p:cNvSpPr>
          <p:nvPr>
            <p:ph type="body" sz="quarter" idx="17"/>
          </p:nvPr>
        </p:nvSpPr>
        <p:spPr>
          <a:xfrm>
            <a:off x="584200" y="1594155"/>
            <a:ext cx="5269866"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D977E074-7BF3-AFBF-816A-6083687A21BC}"/>
              </a:ext>
            </a:extLst>
          </p:cNvPr>
          <p:cNvSpPr>
            <a:spLocks noGrp="1"/>
          </p:cNvSpPr>
          <p:nvPr>
            <p:ph type="body" sz="quarter" idx="15"/>
          </p:nvPr>
        </p:nvSpPr>
        <p:spPr>
          <a:xfrm>
            <a:off x="586390" y="2085764"/>
            <a:ext cx="5267655"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538839F2-C52C-C4AA-6F99-D918ABEA1233}"/>
              </a:ext>
            </a:extLst>
          </p:cNvPr>
          <p:cNvSpPr>
            <a:spLocks noGrp="1"/>
          </p:cNvSpPr>
          <p:nvPr>
            <p:ph type="pic" sz="quarter" idx="19" hasCustomPrompt="1"/>
          </p:nvPr>
        </p:nvSpPr>
        <p:spPr bwMode="ltGray">
          <a:xfrm>
            <a:off x="6096000" y="0"/>
            <a:ext cx="6892925"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09660314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column_Text_with Imag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2A048E08-9484-4B49-59F4-E69B6910CB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10634B71-425C-AD5B-E93D-36901FD6392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2" name="Text Placeholder 11">
            <a:extLst>
              <a:ext uri="{FF2B5EF4-FFF2-40B4-BE49-F238E27FC236}">
                <a16:creationId xmlns:a16="http://schemas.microsoft.com/office/drawing/2014/main" id="{0480DC35-6D2B-3C04-ADAC-CA31374AD6C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0549035B-2CE7-2B6F-FC18-05B7AAD0608E}"/>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9A138B69-6378-4265-3E29-E8A0FAC055A8}"/>
              </a:ext>
            </a:extLst>
          </p:cNvPr>
          <p:cNvSpPr>
            <a:spLocks noGrp="1"/>
          </p:cNvSpPr>
          <p:nvPr>
            <p:ph type="pic" sz="quarter" idx="19" hasCustomPrompt="1"/>
          </p:nvPr>
        </p:nvSpPr>
        <p:spPr bwMode="ltGray">
          <a:xfrm>
            <a:off x="8074152"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8048197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Illustration_Soft focus">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B2FCDC-1864-6C1C-3C44-C6412B97D9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13419986-4044-B473-D837-12B9FB4AFBF0}"/>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98B178F9-93DD-7447-DB0C-4B190F656E74}"/>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81075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C18FEBA7-9547-B47A-AC0B-1B507B9D0F6A}"/>
              </a:ext>
            </a:extLst>
          </p:cNvPr>
          <p:cNvSpPr>
            <a:spLocks noGrp="1"/>
          </p:cNvSpPr>
          <p:nvPr>
            <p:ph type="pic" sz="quarter" idx="19" hasCustomPrompt="1"/>
          </p:nvPr>
        </p:nvSpPr>
        <p:spPr bwMode="ltGray">
          <a:xfrm>
            <a:off x="584200" y="1591310"/>
            <a:ext cx="5365752"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5" name="Text Placeholder 11">
            <a:extLst>
              <a:ext uri="{FF2B5EF4-FFF2-40B4-BE49-F238E27FC236}">
                <a16:creationId xmlns:a16="http://schemas.microsoft.com/office/drawing/2014/main" id="{D497F6CD-19FA-ACAE-FB83-28330FA3C8FA}"/>
              </a:ext>
            </a:extLst>
          </p:cNvPr>
          <p:cNvSpPr>
            <a:spLocks noGrp="1"/>
          </p:cNvSpPr>
          <p:nvPr>
            <p:ph type="body" sz="quarter" idx="16"/>
          </p:nvPr>
        </p:nvSpPr>
        <p:spPr>
          <a:xfrm>
            <a:off x="584199" y="4575104"/>
            <a:ext cx="5364429"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A695C2F5-3147-3A26-A25D-F87321E20D95}"/>
              </a:ext>
            </a:extLst>
          </p:cNvPr>
          <p:cNvSpPr>
            <a:spLocks noGrp="1"/>
          </p:cNvSpPr>
          <p:nvPr>
            <p:ph type="body" sz="quarter" idx="15"/>
          </p:nvPr>
        </p:nvSpPr>
        <p:spPr>
          <a:xfrm>
            <a:off x="586390" y="4976443"/>
            <a:ext cx="536217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A44C7803-8AA6-2FFC-B7E1-B37E6FDB6D88}"/>
              </a:ext>
            </a:extLst>
          </p:cNvPr>
          <p:cNvSpPr>
            <a:spLocks noGrp="1"/>
          </p:cNvSpPr>
          <p:nvPr>
            <p:ph type="pic" sz="quarter" idx="20" hasCustomPrompt="1"/>
          </p:nvPr>
        </p:nvSpPr>
        <p:spPr bwMode="ltGray">
          <a:xfrm>
            <a:off x="6242049" y="1591310"/>
            <a:ext cx="5357813"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2" name="Text Placeholder 11">
            <a:extLst>
              <a:ext uri="{FF2B5EF4-FFF2-40B4-BE49-F238E27FC236}">
                <a16:creationId xmlns:a16="http://schemas.microsoft.com/office/drawing/2014/main" id="{6A5A11E0-202D-5EFF-D35F-04E19FA1C6DA}"/>
              </a:ext>
            </a:extLst>
          </p:cNvPr>
          <p:cNvSpPr>
            <a:spLocks noGrp="1"/>
          </p:cNvSpPr>
          <p:nvPr>
            <p:ph type="body" sz="quarter" idx="22"/>
          </p:nvPr>
        </p:nvSpPr>
        <p:spPr>
          <a:xfrm>
            <a:off x="6243372" y="4575104"/>
            <a:ext cx="5356490"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138DB0D6-B721-F4FA-3F65-792A7C512C87}"/>
              </a:ext>
            </a:extLst>
          </p:cNvPr>
          <p:cNvSpPr>
            <a:spLocks noGrp="1"/>
          </p:cNvSpPr>
          <p:nvPr>
            <p:ph type="body" sz="quarter" idx="33"/>
          </p:nvPr>
        </p:nvSpPr>
        <p:spPr>
          <a:xfrm>
            <a:off x="6252435" y="4976442"/>
            <a:ext cx="535759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151168652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27A95E-0357-5914-7010-1D2F6BA4EA61}"/>
              </a:ext>
            </a:extLst>
          </p:cNvPr>
          <p:cNvSpPr>
            <a:spLocks noGrp="1"/>
          </p:cNvSpPr>
          <p:nvPr>
            <p:ph type="pic" sz="quarter" idx="19" hasCustomPrompt="1"/>
          </p:nvPr>
        </p:nvSpPr>
        <p:spPr bwMode="ltGray">
          <a:xfrm>
            <a:off x="58420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7" name="Text Placeholder 11">
            <a:extLst>
              <a:ext uri="{FF2B5EF4-FFF2-40B4-BE49-F238E27FC236}">
                <a16:creationId xmlns:a16="http://schemas.microsoft.com/office/drawing/2014/main" id="{60D57D22-3C15-2296-2295-B8638F485972}"/>
              </a:ext>
            </a:extLst>
          </p:cNvPr>
          <p:cNvSpPr>
            <a:spLocks noGrp="1"/>
          </p:cNvSpPr>
          <p:nvPr>
            <p:ph type="body" sz="quarter" idx="16"/>
          </p:nvPr>
        </p:nvSpPr>
        <p:spPr>
          <a:xfrm>
            <a:off x="584200" y="4575104"/>
            <a:ext cx="3479070"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E0C755E6-CA31-B10A-A01A-4CC68A1CF00F}"/>
              </a:ext>
            </a:extLst>
          </p:cNvPr>
          <p:cNvSpPr>
            <a:spLocks noGrp="1"/>
          </p:cNvSpPr>
          <p:nvPr>
            <p:ph type="body" sz="quarter" idx="15"/>
          </p:nvPr>
        </p:nvSpPr>
        <p:spPr>
          <a:xfrm>
            <a:off x="586390" y="4976443"/>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B64328BC-3456-8864-B2DC-59ACD6C43A9F}"/>
              </a:ext>
            </a:extLst>
          </p:cNvPr>
          <p:cNvSpPr>
            <a:spLocks noGrp="1"/>
          </p:cNvSpPr>
          <p:nvPr>
            <p:ph type="pic" sz="quarter" idx="20" hasCustomPrompt="1"/>
          </p:nvPr>
        </p:nvSpPr>
        <p:spPr bwMode="ltGray">
          <a:xfrm>
            <a:off x="435356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5" name="Text Placeholder 11">
            <a:extLst>
              <a:ext uri="{FF2B5EF4-FFF2-40B4-BE49-F238E27FC236}">
                <a16:creationId xmlns:a16="http://schemas.microsoft.com/office/drawing/2014/main" id="{7C6B95DC-E74B-5F90-37A2-A23E19F747E7}"/>
              </a:ext>
            </a:extLst>
          </p:cNvPr>
          <p:cNvSpPr>
            <a:spLocks noGrp="1"/>
          </p:cNvSpPr>
          <p:nvPr>
            <p:ph type="body" sz="quarter" idx="22"/>
          </p:nvPr>
        </p:nvSpPr>
        <p:spPr>
          <a:xfrm>
            <a:off x="4374792" y="4575104"/>
            <a:ext cx="347689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D57AA38E-9101-D52F-C80E-7EE9B4310E73}"/>
              </a:ext>
            </a:extLst>
          </p:cNvPr>
          <p:cNvSpPr>
            <a:spLocks noGrp="1"/>
          </p:cNvSpPr>
          <p:nvPr>
            <p:ph type="body" sz="quarter" idx="33"/>
          </p:nvPr>
        </p:nvSpPr>
        <p:spPr>
          <a:xfrm>
            <a:off x="4383855" y="4976442"/>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21502E7B-F7B3-F184-CB49-466883FF4339}"/>
              </a:ext>
            </a:extLst>
          </p:cNvPr>
          <p:cNvSpPr>
            <a:spLocks noGrp="1"/>
          </p:cNvSpPr>
          <p:nvPr>
            <p:ph type="pic" sz="quarter" idx="21" hasCustomPrompt="1"/>
          </p:nvPr>
        </p:nvSpPr>
        <p:spPr bwMode="ltGray">
          <a:xfrm>
            <a:off x="8128000" y="1591309"/>
            <a:ext cx="3486092" cy="2684159"/>
          </a:xfrm>
          <a:prstGeom prst="rect">
            <a:avLst/>
          </a:prstGeom>
          <a:solidFill>
            <a:srgbClr val="D9D9D6"/>
          </a:solidFill>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6" name="Text Placeholder 11">
            <a:extLst>
              <a:ext uri="{FF2B5EF4-FFF2-40B4-BE49-F238E27FC236}">
                <a16:creationId xmlns:a16="http://schemas.microsoft.com/office/drawing/2014/main" id="{53CB91D2-DE94-3F1C-512B-574096C683E1}"/>
              </a:ext>
            </a:extLst>
          </p:cNvPr>
          <p:cNvSpPr>
            <a:spLocks noGrp="1"/>
          </p:cNvSpPr>
          <p:nvPr>
            <p:ph type="body" sz="quarter" idx="24"/>
          </p:nvPr>
        </p:nvSpPr>
        <p:spPr>
          <a:xfrm>
            <a:off x="8133626" y="4571913"/>
            <a:ext cx="3485371" cy="187857"/>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D2D1C074-4292-FC4F-0123-4B005665DC46}"/>
              </a:ext>
            </a:extLst>
          </p:cNvPr>
          <p:cNvSpPr>
            <a:spLocks noGrp="1"/>
          </p:cNvSpPr>
          <p:nvPr>
            <p:ph type="body" sz="quarter" idx="34"/>
          </p:nvPr>
        </p:nvSpPr>
        <p:spPr>
          <a:xfrm>
            <a:off x="8128000" y="4973784"/>
            <a:ext cx="3486092" cy="156547"/>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86789581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C9AF824D-A137-44B4-E2CA-E6A4F7D7E2E7}"/>
              </a:ext>
            </a:extLst>
          </p:cNvPr>
          <p:cNvSpPr>
            <a:spLocks noGrp="1"/>
          </p:cNvSpPr>
          <p:nvPr>
            <p:ph type="pic" sz="quarter" idx="19"/>
          </p:nvPr>
        </p:nvSpPr>
        <p:spPr bwMode="ltGray">
          <a:xfrm>
            <a:off x="5842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5" name="Text Placeholder 11">
            <a:extLst>
              <a:ext uri="{FF2B5EF4-FFF2-40B4-BE49-F238E27FC236}">
                <a16:creationId xmlns:a16="http://schemas.microsoft.com/office/drawing/2014/main" id="{97137254-091E-FE51-D704-301D86D6DADB}"/>
              </a:ext>
            </a:extLst>
          </p:cNvPr>
          <p:cNvSpPr>
            <a:spLocks noGrp="1"/>
          </p:cNvSpPr>
          <p:nvPr>
            <p:ph type="body" sz="quarter" idx="16"/>
          </p:nvPr>
        </p:nvSpPr>
        <p:spPr>
          <a:xfrm>
            <a:off x="584200" y="4575104"/>
            <a:ext cx="2535699"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C985BDC9-D8AE-C203-7E02-1E71BAF2A6A8}"/>
              </a:ext>
            </a:extLst>
          </p:cNvPr>
          <p:cNvSpPr>
            <a:spLocks noGrp="1"/>
          </p:cNvSpPr>
          <p:nvPr>
            <p:ph type="body" sz="quarter" idx="15"/>
          </p:nvPr>
        </p:nvSpPr>
        <p:spPr>
          <a:xfrm>
            <a:off x="586390"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9072C48-B616-E414-86D7-6789DB4F2DD8}"/>
              </a:ext>
            </a:extLst>
          </p:cNvPr>
          <p:cNvSpPr>
            <a:spLocks noGrp="1"/>
          </p:cNvSpPr>
          <p:nvPr>
            <p:ph type="pic" sz="quarter" idx="29"/>
          </p:nvPr>
        </p:nvSpPr>
        <p:spPr bwMode="ltGray">
          <a:xfrm>
            <a:off x="34290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7" name="Text Placeholder 11">
            <a:extLst>
              <a:ext uri="{FF2B5EF4-FFF2-40B4-BE49-F238E27FC236}">
                <a16:creationId xmlns:a16="http://schemas.microsoft.com/office/drawing/2014/main" id="{107FA330-6530-342C-C20F-CA6643C71710}"/>
              </a:ext>
            </a:extLst>
          </p:cNvPr>
          <p:cNvSpPr>
            <a:spLocks noGrp="1"/>
          </p:cNvSpPr>
          <p:nvPr>
            <p:ph type="body" sz="quarter" idx="22"/>
          </p:nvPr>
        </p:nvSpPr>
        <p:spPr>
          <a:xfrm>
            <a:off x="3413125"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0" name="Text Placeholder 3">
            <a:extLst>
              <a:ext uri="{FF2B5EF4-FFF2-40B4-BE49-F238E27FC236}">
                <a16:creationId xmlns:a16="http://schemas.microsoft.com/office/drawing/2014/main" id="{998D5136-EE55-6531-677C-D23BB9CCE338}"/>
              </a:ext>
            </a:extLst>
          </p:cNvPr>
          <p:cNvSpPr>
            <a:spLocks noGrp="1"/>
          </p:cNvSpPr>
          <p:nvPr>
            <p:ph type="body" sz="quarter" idx="33"/>
          </p:nvPr>
        </p:nvSpPr>
        <p:spPr>
          <a:xfrm>
            <a:off x="342218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DBE19309-8E58-3C03-D4B2-B2C22E93661C}"/>
              </a:ext>
            </a:extLst>
          </p:cNvPr>
          <p:cNvSpPr>
            <a:spLocks noGrp="1"/>
          </p:cNvSpPr>
          <p:nvPr>
            <p:ph type="pic" sz="quarter" idx="30"/>
          </p:nvPr>
        </p:nvSpPr>
        <p:spPr bwMode="ltGray">
          <a:xfrm>
            <a:off x="62484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8" name="Text Placeholder 11">
            <a:extLst>
              <a:ext uri="{FF2B5EF4-FFF2-40B4-BE49-F238E27FC236}">
                <a16:creationId xmlns:a16="http://schemas.microsoft.com/office/drawing/2014/main" id="{36583377-B32F-BF0C-0B94-FB474E44B5F9}"/>
              </a:ext>
            </a:extLst>
          </p:cNvPr>
          <p:cNvSpPr>
            <a:spLocks noGrp="1"/>
          </p:cNvSpPr>
          <p:nvPr>
            <p:ph type="body" sz="quarter" idx="24"/>
          </p:nvPr>
        </p:nvSpPr>
        <p:spPr>
          <a:xfrm>
            <a:off x="6240462"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25A66176-D93F-5509-F3FE-5C6810544D65}"/>
              </a:ext>
            </a:extLst>
          </p:cNvPr>
          <p:cNvSpPr>
            <a:spLocks noGrp="1"/>
          </p:cNvSpPr>
          <p:nvPr>
            <p:ph type="body" sz="quarter" idx="34"/>
          </p:nvPr>
        </p:nvSpPr>
        <p:spPr>
          <a:xfrm>
            <a:off x="6234836"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748FB811-5504-83F6-4CE0-40207C2062E0}"/>
              </a:ext>
            </a:extLst>
          </p:cNvPr>
          <p:cNvSpPr>
            <a:spLocks noGrp="1"/>
          </p:cNvSpPr>
          <p:nvPr>
            <p:ph type="pic" sz="quarter" idx="31"/>
          </p:nvPr>
        </p:nvSpPr>
        <p:spPr bwMode="ltGray">
          <a:xfrm>
            <a:off x="90678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9" name="Text Placeholder 11">
            <a:extLst>
              <a:ext uri="{FF2B5EF4-FFF2-40B4-BE49-F238E27FC236}">
                <a16:creationId xmlns:a16="http://schemas.microsoft.com/office/drawing/2014/main" id="{8BBF0BEC-1EF1-BA9A-4754-6AD84751C66A}"/>
              </a:ext>
            </a:extLst>
          </p:cNvPr>
          <p:cNvSpPr>
            <a:spLocks noGrp="1"/>
          </p:cNvSpPr>
          <p:nvPr>
            <p:ph type="body" sz="quarter" idx="26"/>
          </p:nvPr>
        </p:nvSpPr>
        <p:spPr>
          <a:xfrm>
            <a:off x="9076259"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9870FDAC-6F46-BD55-69F2-4B133ADFC6E8}"/>
              </a:ext>
            </a:extLst>
          </p:cNvPr>
          <p:cNvSpPr>
            <a:spLocks noGrp="1"/>
          </p:cNvSpPr>
          <p:nvPr>
            <p:ph type="body" sz="quarter" idx="35"/>
          </p:nvPr>
        </p:nvSpPr>
        <p:spPr>
          <a:xfrm>
            <a:off x="908220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33197266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source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F6CCD566-E45F-E226-9116-256A957FAABA}"/>
              </a:ext>
            </a:extLst>
          </p:cNvPr>
          <p:cNvSpPr>
            <a:spLocks noGrp="1"/>
          </p:cNvSpPr>
          <p:nvPr>
            <p:ph type="body" sz="quarter" idx="15"/>
          </p:nvPr>
        </p:nvSpPr>
        <p:spPr>
          <a:xfrm>
            <a:off x="586389" y="1591056"/>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9" name="Text Placeholder 3">
            <a:extLst>
              <a:ext uri="{FF2B5EF4-FFF2-40B4-BE49-F238E27FC236}">
                <a16:creationId xmlns:a16="http://schemas.microsoft.com/office/drawing/2014/main" id="{C50B58E6-91E5-6853-3DEB-352D0E392679}"/>
              </a:ext>
            </a:extLst>
          </p:cNvPr>
          <p:cNvSpPr>
            <a:spLocks noGrp="1"/>
          </p:cNvSpPr>
          <p:nvPr>
            <p:ph type="body" sz="quarter" idx="19"/>
          </p:nvPr>
        </p:nvSpPr>
        <p:spPr>
          <a:xfrm>
            <a:off x="586389" y="2081710"/>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
        <p:nvSpPr>
          <p:cNvPr id="10" name="Text Placeholder 3">
            <a:extLst>
              <a:ext uri="{FF2B5EF4-FFF2-40B4-BE49-F238E27FC236}">
                <a16:creationId xmlns:a16="http://schemas.microsoft.com/office/drawing/2014/main" id="{99CAD011-DB85-3385-A70F-737C4753C63E}"/>
              </a:ext>
            </a:extLst>
          </p:cNvPr>
          <p:cNvSpPr>
            <a:spLocks noGrp="1"/>
          </p:cNvSpPr>
          <p:nvPr>
            <p:ph type="body" sz="quarter" idx="20"/>
          </p:nvPr>
        </p:nvSpPr>
        <p:spPr>
          <a:xfrm>
            <a:off x="586389" y="3587124"/>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11" name="Text Placeholder 3">
            <a:extLst>
              <a:ext uri="{FF2B5EF4-FFF2-40B4-BE49-F238E27FC236}">
                <a16:creationId xmlns:a16="http://schemas.microsoft.com/office/drawing/2014/main" id="{A9D99E4D-B4BB-FECE-37BB-2C1BF989CAC9}"/>
              </a:ext>
            </a:extLst>
          </p:cNvPr>
          <p:cNvSpPr>
            <a:spLocks noGrp="1"/>
          </p:cNvSpPr>
          <p:nvPr>
            <p:ph type="body" sz="quarter" idx="21"/>
          </p:nvPr>
        </p:nvSpPr>
        <p:spPr>
          <a:xfrm>
            <a:off x="586389" y="4077778"/>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Tree>
    <p:extLst>
      <p:ext uri="{BB962C8B-B14F-4D97-AF65-F5344CB8AC3E}">
        <p14:creationId xmlns:p14="http://schemas.microsoft.com/office/powerpoint/2010/main" val="241577460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_with Logo">
    <p:bg>
      <p:bgPr>
        <a:solidFill>
          <a:schemeClr val="bg2"/>
        </a:solidFill>
        <a:effectLst/>
      </p:bgPr>
    </p:bg>
    <p:spTree>
      <p:nvGrpSpPr>
        <p:cNvPr id="1" name=""/>
        <p:cNvGrpSpPr/>
        <p:nvPr/>
      </p:nvGrpSpPr>
      <p:grpSpPr>
        <a:xfrm>
          <a:off x="0" y="0"/>
          <a:ext cx="0" cy="0"/>
          <a:chOff x="0" y="0"/>
          <a:chExt cx="0" cy="0"/>
        </a:xfrm>
      </p:grpSpPr>
      <p:pic>
        <p:nvPicPr>
          <p:cNvPr id="4" name="MS logo white - EMF">
            <a:extLst>
              <a:ext uri="{FF2B5EF4-FFF2-40B4-BE49-F238E27FC236}">
                <a16:creationId xmlns:a16="http://schemas.microsoft.com/office/drawing/2014/main" id="{37E26AFE-DE6D-4BB8-BFA8-71844F8C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rgbClr val="FFFFFF"/>
                </a:solidFill>
                <a:cs typeface="Segoe UI" pitchFamily="34" charset="0"/>
              </a:rPr>
              <a:t>© Copyright Microsoft Corporation. All rights reserved. </a:t>
            </a:r>
          </a:p>
        </p:txBody>
      </p:sp>
      <p:sp>
        <p:nvSpPr>
          <p:cNvPr id="2" name="Title 1">
            <a:extLst>
              <a:ext uri="{FF2B5EF4-FFF2-40B4-BE49-F238E27FC236}">
                <a16:creationId xmlns:a16="http://schemas.microsoft.com/office/drawing/2014/main" id="{FB5CDB97-C98E-1E29-E646-7E1E2152341A}"/>
              </a:ext>
            </a:extLst>
          </p:cNvPr>
          <p:cNvSpPr>
            <a:spLocks noGrp="1"/>
          </p:cNvSpPr>
          <p:nvPr>
            <p:ph type="title" hasCustomPrompt="1"/>
          </p:nvPr>
        </p:nvSpPr>
        <p:spPr>
          <a:xfrm>
            <a:off x="588262" y="-326827"/>
            <a:ext cx="4416552" cy="307777"/>
          </a:xfrm>
        </p:spPr>
        <p:txBody>
          <a:bodyPr/>
          <a:lstStyle>
            <a:lvl1pPr>
              <a:defRPr sz="2000" b="0" i="0">
                <a:solidFill>
                  <a:schemeClr val="bg1"/>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18257512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_with Hea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5612190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741797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Only">
    <p:bg>
      <p:bgPr>
        <a:gradFill flip="none" rotWithShape="1">
          <a:gsLst>
            <a:gs pos="100000">
              <a:srgbClr val="000000"/>
            </a:gs>
            <a:gs pos="0">
              <a:srgbClr val="000A46"/>
            </a:gs>
          </a:gsLst>
          <a:lin ang="16200000" scaled="1"/>
          <a:tileRect/>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1A2B84-F336-46B6-8304-3ED0307049A8}"/>
              </a:ext>
            </a:extLst>
          </p:cNvPr>
          <p:cNvSpPr/>
          <p:nvPr/>
        </p:nvSpPr>
        <p:spPr>
          <a:xfrm>
            <a:off x="0" y="1"/>
            <a:ext cx="12192000" cy="1065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3D162C7-1387-5842-AE59-9DEFE646CD5A}"/>
              </a:ext>
            </a:extLst>
          </p:cNvPr>
          <p:cNvSpPr>
            <a:spLocks noGrp="1"/>
          </p:cNvSpPr>
          <p:nvPr>
            <p:ph type="title"/>
          </p:nvPr>
        </p:nvSpPr>
        <p:spPr>
          <a:xfrm>
            <a:off x="413994" y="320040"/>
            <a:ext cx="10515600" cy="787302"/>
          </a:xfrm>
        </p:spPr>
        <p:txBody>
          <a:bodyPr>
            <a:normAutofit/>
          </a:bodyPr>
          <a:lstStyle>
            <a:lvl1pPr>
              <a:lnSpc>
                <a:spcPct val="100000"/>
              </a:lnSpc>
              <a:defRPr sz="3600">
                <a:solidFill>
                  <a:srgbClr val="90C8F3"/>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9" name="Text Placeholder 8">
            <a:extLst>
              <a:ext uri="{FF2B5EF4-FFF2-40B4-BE49-F238E27FC236}">
                <a16:creationId xmlns:a16="http://schemas.microsoft.com/office/drawing/2014/main" id="{30663BAC-852E-C30B-ACDB-F7DE33848D02}"/>
              </a:ext>
            </a:extLst>
          </p:cNvPr>
          <p:cNvSpPr>
            <a:spLocks noGrp="1"/>
          </p:cNvSpPr>
          <p:nvPr>
            <p:ph type="body" sz="quarter" idx="13"/>
          </p:nvPr>
        </p:nvSpPr>
        <p:spPr>
          <a:xfrm>
            <a:off x="413994" y="1371600"/>
            <a:ext cx="10515944" cy="4340225"/>
          </a:xfrm>
        </p:spPr>
        <p:txBody>
          <a:bodyPr/>
          <a:lstStyle>
            <a:lvl1pPr marL="320040" indent="-320040">
              <a:lnSpc>
                <a:spcPct val="114000"/>
              </a:lnSpc>
              <a:spcBef>
                <a:spcPts val="0"/>
              </a:spcBef>
              <a:spcAft>
                <a:spcPts val="2600"/>
              </a:spcAft>
              <a:buClr>
                <a:srgbClr val="90C8F3"/>
              </a:buClr>
              <a:buFont typeface="Wingdings" panose="05000000000000000000" pitchFamily="2" charset="2"/>
              <a:buChar char="§"/>
              <a:defRPr sz="2600">
                <a:solidFill>
                  <a:schemeClr val="bg1"/>
                </a:solidFill>
                <a:latin typeface="Segoe UI" panose="020B0502040204020203" pitchFamily="34" charset="0"/>
                <a:cs typeface="Segoe UI" panose="020B0502040204020203" pitchFamily="34" charset="0"/>
              </a:defRPr>
            </a:lvl1pPr>
            <a:lvl2pPr marL="685668" indent="-320040">
              <a:lnSpc>
                <a:spcPct val="114000"/>
              </a:lnSpc>
              <a:spcBef>
                <a:spcPts val="0"/>
              </a:spcBef>
              <a:spcAft>
                <a:spcPts val="2600"/>
              </a:spcAft>
              <a:buClr>
                <a:srgbClr val="90C8F3"/>
              </a:buClr>
              <a:buFont typeface="Wingdings" panose="05000000000000000000" pitchFamily="2" charset="2"/>
              <a:buChar char="§"/>
              <a:defRPr sz="2600">
                <a:solidFill>
                  <a:schemeClr val="bg1"/>
                </a:solidFill>
                <a:latin typeface="Segoe UI" panose="020B0502040204020203" pitchFamily="34" charset="0"/>
                <a:cs typeface="Segoe UI" panose="020B0502040204020203" pitchFamily="34" charset="0"/>
              </a:defRPr>
            </a:lvl2pPr>
            <a:lvl3pPr marL="1142781" indent="-320040">
              <a:lnSpc>
                <a:spcPct val="114000"/>
              </a:lnSpc>
              <a:spcBef>
                <a:spcPts val="0"/>
              </a:spcBef>
              <a:spcAft>
                <a:spcPts val="2600"/>
              </a:spcAft>
              <a:buClr>
                <a:srgbClr val="90C8F3"/>
              </a:buClr>
              <a:buFont typeface="Wingdings" panose="05000000000000000000" pitchFamily="2" charset="2"/>
              <a:buChar char="§"/>
              <a:defRPr sz="2600">
                <a:solidFill>
                  <a:schemeClr val="bg1"/>
                </a:solidFill>
                <a:latin typeface="Segoe UI" panose="020B0502040204020203" pitchFamily="34" charset="0"/>
                <a:cs typeface="Segoe UI" panose="020B0502040204020203" pitchFamily="34" charset="0"/>
              </a:defRPr>
            </a:lvl3pPr>
            <a:lvl4pPr marL="1600200" indent="-320040">
              <a:lnSpc>
                <a:spcPct val="114000"/>
              </a:lnSpc>
              <a:spcBef>
                <a:spcPts val="0"/>
              </a:spcBef>
              <a:spcAft>
                <a:spcPts val="2600"/>
              </a:spcAft>
              <a:buClr>
                <a:srgbClr val="90C8F3"/>
              </a:buClr>
              <a:buFont typeface="Wingdings" panose="05000000000000000000" pitchFamily="2" charset="2"/>
              <a:buChar char="§"/>
              <a:defRPr sz="2600">
                <a:solidFill>
                  <a:schemeClr val="bg1"/>
                </a:solidFill>
                <a:latin typeface="Segoe UI" panose="020B0502040204020203" pitchFamily="34" charset="0"/>
                <a:cs typeface="Segoe UI" panose="020B0502040204020203" pitchFamily="34" charset="0"/>
              </a:defRPr>
            </a:lvl4pPr>
            <a:lvl5pPr marL="2057005" indent="-320040">
              <a:lnSpc>
                <a:spcPct val="114000"/>
              </a:lnSpc>
              <a:spcBef>
                <a:spcPts val="0"/>
              </a:spcBef>
              <a:spcAft>
                <a:spcPts val="2600"/>
              </a:spcAft>
              <a:buClr>
                <a:srgbClr val="90C8F3"/>
              </a:buClr>
              <a:buFont typeface="Wingdings" panose="05000000000000000000" pitchFamily="2" charset="2"/>
              <a:buChar char="§"/>
              <a:defRPr sz="2600">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9896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Section Title Accent Color 1">
    <p:bg>
      <p:bgPr>
        <a:solidFill>
          <a:srgbClr val="32145A"/>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4" y="1320306"/>
            <a:ext cx="11890296" cy="1822989"/>
          </a:xfrm>
          <a:noFill/>
        </p:spPr>
        <p:txBody>
          <a:bodyPr lIns="137160" tIns="137160" rIns="137160" bIns="137160" anchor="t" anchorCtr="0">
            <a:normAutofit/>
          </a:bodyPr>
          <a:lstStyle>
            <a:lvl1pPr>
              <a:defRPr sz="4800" spc="-98" baseline="0">
                <a:solidFill>
                  <a:srgbClr val="5DB6FF"/>
                </a:solidFill>
              </a:defRPr>
            </a:lvl1pPr>
          </a:lstStyle>
          <a:p>
            <a:r>
              <a:rPr lang="en-US"/>
              <a:t>Section title</a:t>
            </a:r>
          </a:p>
        </p:txBody>
      </p:sp>
      <p:sp>
        <p:nvSpPr>
          <p:cNvPr id="5" name="Text Placeholder 10"/>
          <p:cNvSpPr>
            <a:spLocks noGrp="1"/>
          </p:cNvSpPr>
          <p:nvPr>
            <p:ph type="body" sz="quarter" idx="14"/>
          </p:nvPr>
        </p:nvSpPr>
        <p:spPr>
          <a:xfrm>
            <a:off x="426227" y="2838296"/>
            <a:ext cx="5945148"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796982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1153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Illustration_Waves">
    <p:bg>
      <p:bgPr>
        <a:solidFill>
          <a:schemeClr val="bg2"/>
        </a:solidFill>
        <a:effectLst/>
      </p:bgPr>
    </p:bg>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EE31C3A2-2502-5962-D44F-4F0B7DDDCF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62FAB6A0-A122-2BE0-9BE0-DFE55F64D3F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04269215-93A5-E2C5-B078-A2A3BC42315D}"/>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64473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Only (Dark Blue)">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7134709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1728">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D662074-4EDD-92E1-A348-A115913304B3}"/>
              </a:ext>
            </a:extLst>
          </p:cNvPr>
          <p:cNvPicPr>
            <a:picLocks noChangeAspect="1"/>
          </p:cNvPicPr>
          <p:nvPr userDrawn="1"/>
        </p:nvPicPr>
        <p:blipFill>
          <a:blip r:embed="rId2">
            <a:alphaModFix amt="38000"/>
          </a:blip>
          <a:stretch>
            <a:fillRect/>
          </a:stretch>
        </p:blipFill>
        <p:spPr>
          <a:xfrm>
            <a:off x="0" y="12507"/>
            <a:ext cx="12192000" cy="68329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4784087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350864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grpSp>
        <p:nvGrpSpPr>
          <p:cNvPr id="3" name="Group 2" descr="A collage of photos showcasing &quot;Partnering for societal impact&quot;">
            <a:extLst>
              <a:ext uri="{FF2B5EF4-FFF2-40B4-BE49-F238E27FC236}">
                <a16:creationId xmlns:a16="http://schemas.microsoft.com/office/drawing/2014/main" id="{7FFE211F-0960-4F8F-8444-9BA92292D4B6}"/>
              </a:ext>
            </a:extLst>
          </p:cNvPr>
          <p:cNvGrpSpPr/>
          <p:nvPr userDrawn="1"/>
        </p:nvGrpSpPr>
        <p:grpSpPr>
          <a:xfrm>
            <a:off x="4131583" y="0"/>
            <a:ext cx="8060417" cy="6875387"/>
            <a:chOff x="4131583" y="-2847"/>
            <a:chExt cx="8060417" cy="6875387"/>
          </a:xfrm>
        </p:grpSpPr>
        <p:pic>
          <p:nvPicPr>
            <p:cNvPr id="9" name="Picture 8">
              <a:extLst>
                <a:ext uri="{FF2B5EF4-FFF2-40B4-BE49-F238E27FC236}">
                  <a16:creationId xmlns:a16="http://schemas.microsoft.com/office/drawing/2014/main" id="{38165838-8781-4DAC-9E45-CE2C575A797D}"/>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34998" y="0"/>
              <a:ext cx="4066367" cy="6861994"/>
            </a:xfrm>
            <a:prstGeom prst="rect">
              <a:avLst/>
            </a:prstGeom>
          </p:spPr>
        </p:pic>
        <p:pic>
          <p:nvPicPr>
            <p:cNvPr id="10" name="Picture 9">
              <a:extLst>
                <a:ext uri="{FF2B5EF4-FFF2-40B4-BE49-F238E27FC236}">
                  <a16:creationId xmlns:a16="http://schemas.microsoft.com/office/drawing/2014/main" id="{7FA22DBC-71D8-4157-9003-1534A3163A39}"/>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94498" y="-2847"/>
              <a:ext cx="3997502" cy="6875387"/>
            </a:xfrm>
            <a:prstGeom prst="rect">
              <a:avLst/>
            </a:prstGeom>
          </p:spPr>
        </p:pic>
        <p:pic>
          <p:nvPicPr>
            <p:cNvPr id="11" name="Picture 10">
              <a:extLst>
                <a:ext uri="{FF2B5EF4-FFF2-40B4-BE49-F238E27FC236}">
                  <a16:creationId xmlns:a16="http://schemas.microsoft.com/office/drawing/2014/main" id="{B4125E03-4BB3-4C3C-AF4D-8A7B4A27A9A5}"/>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84814" y="5149179"/>
              <a:ext cx="2022901" cy="1722590"/>
            </a:xfrm>
            <a:prstGeom prst="rect">
              <a:avLst/>
            </a:prstGeom>
          </p:spPr>
        </p:pic>
        <p:pic>
          <p:nvPicPr>
            <p:cNvPr id="12" name="Picture 11">
              <a:extLst>
                <a:ext uri="{FF2B5EF4-FFF2-40B4-BE49-F238E27FC236}">
                  <a16:creationId xmlns:a16="http://schemas.microsoft.com/office/drawing/2014/main" id="{94ABED19-2191-48F9-9E97-94878B8AB0C5}"/>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554"/>
            <a:stretch/>
          </p:blipFill>
          <p:spPr>
            <a:xfrm>
              <a:off x="4131583" y="3413712"/>
              <a:ext cx="2040014" cy="1735467"/>
            </a:xfrm>
            <a:prstGeom prst="rect">
              <a:avLst/>
            </a:prstGeom>
          </p:spPr>
        </p:pic>
        <p:pic>
          <p:nvPicPr>
            <p:cNvPr id="13" name="Picture 12">
              <a:extLst>
                <a:ext uri="{FF2B5EF4-FFF2-40B4-BE49-F238E27FC236}">
                  <a16:creationId xmlns:a16="http://schemas.microsoft.com/office/drawing/2014/main" id="{2F444588-A468-4CD3-8534-4AE5F8CC65DA}"/>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57900" y="5149850"/>
              <a:ext cx="2026915" cy="1721920"/>
            </a:xfrm>
            <a:prstGeom prst="rect">
              <a:avLst/>
            </a:prstGeom>
          </p:spPr>
        </p:pic>
      </p:gr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548652"/>
            <a:ext cx="3359623" cy="984885"/>
          </a:xfrm>
        </p:spPr>
        <p:txBody>
          <a:bodyPr wrap="square" anchor="b" anchorCtr="0">
            <a:spAutoFit/>
          </a:bodyPr>
          <a:lstStyle>
            <a:lvl1pPr>
              <a:defRPr sz="3200">
                <a:solidFill>
                  <a:srgbClr val="50E6FF"/>
                </a:solidFill>
                <a:latin typeface="+mj-lt"/>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335696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42110632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guide id="8" orient="horz" pos="2208">
          <p15:clr>
            <a:srgbClr val="5ACBF0"/>
          </p15:clr>
        </p15:guide>
        <p15:guide id="9" orient="horz" pos="218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548652"/>
            <a:ext cx="3355848" cy="984885"/>
          </a:xfrm>
        </p:spPr>
        <p:txBody>
          <a:bodyPr wrap="square" anchor="b" anchorCtr="0">
            <a:spAutoFit/>
          </a:bodyPr>
          <a:lstStyle>
            <a:lvl1pPr>
              <a:defRPr sz="3200">
                <a:latin typeface="+mj-lt"/>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3355848"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grpSp>
        <p:nvGrpSpPr>
          <p:cNvPr id="3" name="Group 2" descr="A collage of photos showcasing &quot;Partnering for societal impact&quot;">
            <a:extLst>
              <a:ext uri="{FF2B5EF4-FFF2-40B4-BE49-F238E27FC236}">
                <a16:creationId xmlns:a16="http://schemas.microsoft.com/office/drawing/2014/main" id="{FC0518D3-EC98-4ABB-8EF2-F863772996C7}"/>
              </a:ext>
            </a:extLst>
          </p:cNvPr>
          <p:cNvGrpSpPr/>
          <p:nvPr userDrawn="1"/>
        </p:nvGrpSpPr>
        <p:grpSpPr>
          <a:xfrm>
            <a:off x="4131583" y="0"/>
            <a:ext cx="8060417" cy="6875387"/>
            <a:chOff x="4131583" y="-2847"/>
            <a:chExt cx="8060417" cy="6875387"/>
          </a:xfrm>
        </p:grpSpPr>
        <p:pic>
          <p:nvPicPr>
            <p:cNvPr id="25" name="Picture 24">
              <a:extLst>
                <a:ext uri="{FF2B5EF4-FFF2-40B4-BE49-F238E27FC236}">
                  <a16:creationId xmlns:a16="http://schemas.microsoft.com/office/drawing/2014/main" id="{17865A21-C49B-4DB5-9831-C1E32532E149}"/>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34998" y="0"/>
              <a:ext cx="4066367" cy="6861994"/>
            </a:xfrm>
            <a:prstGeom prst="rect">
              <a:avLst/>
            </a:prstGeom>
          </p:spPr>
        </p:pic>
        <p:pic>
          <p:nvPicPr>
            <p:cNvPr id="26" name="Picture 25">
              <a:extLst>
                <a:ext uri="{FF2B5EF4-FFF2-40B4-BE49-F238E27FC236}">
                  <a16:creationId xmlns:a16="http://schemas.microsoft.com/office/drawing/2014/main" id="{3FC2C53C-46E8-4178-9E0B-6E7AD47E1492}"/>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94498" y="-2847"/>
              <a:ext cx="3997502" cy="6875387"/>
            </a:xfrm>
            <a:prstGeom prst="rect">
              <a:avLst/>
            </a:prstGeom>
          </p:spPr>
        </p:pic>
        <p:pic>
          <p:nvPicPr>
            <p:cNvPr id="27" name="Picture 26">
              <a:extLst>
                <a:ext uri="{FF2B5EF4-FFF2-40B4-BE49-F238E27FC236}">
                  <a16:creationId xmlns:a16="http://schemas.microsoft.com/office/drawing/2014/main" id="{DB45ED67-9862-46E6-9E80-F8A8CC73A06D}"/>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184814" y="5149179"/>
              <a:ext cx="2022901" cy="1722590"/>
            </a:xfrm>
            <a:prstGeom prst="rect">
              <a:avLst/>
            </a:prstGeom>
          </p:spPr>
        </p:pic>
        <p:pic>
          <p:nvPicPr>
            <p:cNvPr id="28" name="Picture 27">
              <a:extLst>
                <a:ext uri="{FF2B5EF4-FFF2-40B4-BE49-F238E27FC236}">
                  <a16:creationId xmlns:a16="http://schemas.microsoft.com/office/drawing/2014/main" id="{E5FC67BE-098D-4307-B9AA-049826D5E770}"/>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554"/>
            <a:stretch/>
          </p:blipFill>
          <p:spPr>
            <a:xfrm>
              <a:off x="4131583" y="3413712"/>
              <a:ext cx="2040014" cy="1735467"/>
            </a:xfrm>
            <a:prstGeom prst="rect">
              <a:avLst/>
            </a:prstGeom>
          </p:spPr>
        </p:pic>
        <p:pic>
          <p:nvPicPr>
            <p:cNvPr id="29" name="Picture 28">
              <a:extLst>
                <a:ext uri="{FF2B5EF4-FFF2-40B4-BE49-F238E27FC236}">
                  <a16:creationId xmlns:a16="http://schemas.microsoft.com/office/drawing/2014/main" id="{57ADCDA9-5FF6-4632-9D0C-8AF5F2C45F30}"/>
                </a:ext>
                <a:ext uri="{C183D7F6-B498-43B3-948B-1728B52AA6E4}">
                  <adec:decorative xmlns:adec="http://schemas.microsoft.com/office/drawing/2017/decorative" val="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157900" y="5149850"/>
              <a:ext cx="2026915" cy="1721920"/>
            </a:xfrm>
            <a:prstGeom prst="rect">
              <a:avLst/>
            </a:prstGeom>
          </p:spPr>
        </p:pic>
      </p:grpSp>
    </p:spTree>
    <p:extLst>
      <p:ext uri="{BB962C8B-B14F-4D97-AF65-F5344CB8AC3E}">
        <p14:creationId xmlns:p14="http://schemas.microsoft.com/office/powerpoint/2010/main" val="33909804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no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545798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no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8682116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lgn="l" defTabSz="932742" rtl="0" eaLnBrk="1" latinLnBrk="0" hangingPunct="1">
              <a:lnSpc>
                <a:spcPct val="100000"/>
              </a:lnSpc>
              <a:spcBef>
                <a:spcPct val="0"/>
              </a:spcBef>
              <a:buNone/>
              <a:defRPr lang="en-US" sz="3600" b="0" kern="1200" cap="none" spc="-50" baseline="0" dirty="0">
                <a:ln w="3175">
                  <a:noFill/>
                </a:ln>
                <a:solidFill>
                  <a:schemeClr val="accent1"/>
                </a:solidFill>
                <a:effectLst/>
                <a:latin typeface="+mj-lt"/>
                <a:ea typeface="+mn-ea"/>
                <a:cs typeface="Segoe UI"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6713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latin typeface="+mj-lt"/>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no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36685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latin typeface="+mj-lt"/>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62542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Photo_1/2 page">
    <p:bg>
      <p:bgPr>
        <a:solidFill>
          <a:schemeClr val="bg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B4AE7C7-69AD-F100-6AAD-66E2394A14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2" name="MS logo white - EMF">
            <a:extLst>
              <a:ext uri="{FF2B5EF4-FFF2-40B4-BE49-F238E27FC236}">
                <a16:creationId xmlns:a16="http://schemas.microsoft.com/office/drawing/2014/main" id="{29AA0694-93B3-A723-F9C9-53E401C8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216"/>
            <a:ext cx="1366245" cy="292608"/>
          </a:xfrm>
          <a:prstGeom prst="rect">
            <a:avLst/>
          </a:prstGeom>
        </p:spPr>
      </p:pic>
      <p:sp>
        <p:nvSpPr>
          <p:cNvPr id="11" name="Title 1">
            <a:extLst>
              <a:ext uri="{FF2B5EF4-FFF2-40B4-BE49-F238E27FC236}">
                <a16:creationId xmlns:a16="http://schemas.microsoft.com/office/drawing/2014/main" id="{C55AB98C-9F9F-D3B0-10A0-17DCB64F33D6}"/>
              </a:ext>
            </a:extLst>
          </p:cNvPr>
          <p:cNvSpPr>
            <a:spLocks noGrp="1"/>
          </p:cNvSpPr>
          <p:nvPr>
            <p:ph type="title" hasCustomPrompt="1"/>
          </p:nvPr>
        </p:nvSpPr>
        <p:spPr bwMode="white">
          <a:xfrm>
            <a:off x="569912" y="2769057"/>
            <a:ext cx="5068887"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presentation title </a:t>
            </a:r>
          </a:p>
        </p:txBody>
      </p:sp>
      <p:sp>
        <p:nvSpPr>
          <p:cNvPr id="5" name="Text Placeholder 4">
            <a:extLst>
              <a:ext uri="{FF2B5EF4-FFF2-40B4-BE49-F238E27FC236}">
                <a16:creationId xmlns:a16="http://schemas.microsoft.com/office/drawing/2014/main" id="{5482F14D-1CBB-8E3B-8D2E-9B5EA00C5571}"/>
              </a:ext>
            </a:extLst>
          </p:cNvPr>
          <p:cNvSpPr>
            <a:spLocks noGrp="1"/>
          </p:cNvSpPr>
          <p:nvPr>
            <p:ph type="body" sz="quarter" idx="12" hasCustomPrompt="1"/>
          </p:nvPr>
        </p:nvSpPr>
        <p:spPr bwMode="white">
          <a:xfrm>
            <a:off x="582043" y="4215827"/>
            <a:ext cx="5056757"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A3E5ACEC-04CC-D20B-D4D4-AF1B70D010C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83F18C0F-35B3-00B9-E1FB-83D07536BB0A}"/>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51AAB13A-1E1B-E45F-BD10-BCD660802657}"/>
              </a:ext>
            </a:extLst>
          </p:cNvPr>
          <p:cNvSpPr>
            <a:spLocks noGrp="1"/>
          </p:cNvSpPr>
          <p:nvPr>
            <p:ph type="pic" sz="quarter" idx="15" hasCustomPrompt="1"/>
          </p:nvPr>
        </p:nvSpPr>
        <p:spPr bwMode="ltGray">
          <a:xfrm>
            <a:off x="6096000" y="0"/>
            <a:ext cx="6096000"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6341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guide id="3"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lvl1pPr>
              <a:defRPr>
                <a:latin typeface="+mj-lt"/>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03739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D662074-4EDD-92E1-A348-A115913304B3}"/>
              </a:ext>
            </a:extLst>
          </p:cNvPr>
          <p:cNvPicPr>
            <a:picLocks noChangeAspect="1"/>
          </p:cNvPicPr>
          <p:nvPr userDrawn="1"/>
        </p:nvPicPr>
        <p:blipFill>
          <a:blip r:embed="rId2">
            <a:alphaModFix amt="38000"/>
          </a:blip>
          <a:stretch>
            <a:fillRect/>
          </a:stretch>
        </p:blipFill>
        <p:spPr>
          <a:xfrm>
            <a:off x="0" y="12507"/>
            <a:ext cx="12192000" cy="68329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40437982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613366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307777"/>
          </a:xfrm>
        </p:spPr>
        <p:txBody>
          <a:bodyPr/>
          <a:lstStyle>
            <a:lvl1pPr marL="0" indent="0">
              <a:buNone/>
              <a:defRPr sz="20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3"/>
            <a:ext cx="4158362" cy="1107996"/>
          </a:xfrm>
        </p:spPr>
        <p:txBody>
          <a:bodyPr anchor="b">
            <a:spAutoFit/>
          </a:bodyPr>
          <a:lstStyle>
            <a:lvl1pPr>
              <a:defRPr>
                <a:solidFill>
                  <a:schemeClr val="accent1"/>
                </a:solidFill>
                <a:latin typeface="+mj-lt"/>
              </a:defRPr>
            </a:lvl1pPr>
          </a:lstStyle>
          <a:p>
            <a:r>
              <a:rPr lang="en-US"/>
              <a:t>Title square photo layout </a:t>
            </a:r>
          </a:p>
        </p:txBody>
      </p:sp>
    </p:spTree>
    <p:extLst>
      <p:ext uri="{BB962C8B-B14F-4D97-AF65-F5344CB8AC3E}">
        <p14:creationId xmlns:p14="http://schemas.microsoft.com/office/powerpoint/2010/main" val="359863703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4"/>
            <a:ext cx="4159950" cy="1107996"/>
          </a:xfrm>
        </p:spPr>
        <p:txBody>
          <a:bodyPr anchor="ct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19061117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325216895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128"/>
            <a:ext cx="11018520" cy="553998"/>
          </a:xfrm>
        </p:spPr>
        <p:txBody>
          <a:bodyPr anchor="ctr"/>
          <a:lstStyle>
            <a:lvl1pPr algn="ctr">
              <a:defRPr>
                <a:latin typeface="+mj-lt"/>
              </a:defRPr>
            </a:lvl1pPr>
          </a:lstStyle>
          <a:p>
            <a:r>
              <a:rPr lang="en-US"/>
              <a:t>Click to edit Master title style</a:t>
            </a:r>
          </a:p>
        </p:txBody>
      </p:sp>
    </p:spTree>
    <p:extLst>
      <p:ext uri="{BB962C8B-B14F-4D97-AF65-F5344CB8AC3E}">
        <p14:creationId xmlns:p14="http://schemas.microsoft.com/office/powerpoint/2010/main" val="267885151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ctr">
              <a:defRPr>
                <a:latin typeface="+mj-lt"/>
              </a:defRPr>
            </a:lvl1pPr>
          </a:lstStyle>
          <a:p>
            <a:r>
              <a:rPr lang="en-US"/>
              <a:t>Click to edit Master title style</a:t>
            </a:r>
          </a:p>
        </p:txBody>
      </p:sp>
    </p:spTree>
    <p:extLst>
      <p:ext uri="{BB962C8B-B14F-4D97-AF65-F5344CB8AC3E}">
        <p14:creationId xmlns:p14="http://schemas.microsoft.com/office/powerpoint/2010/main" val="364343662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3998"/>
          </a:xfrm>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56276939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162633164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Photo_1/3 page">
    <p:bg>
      <p:bgPr>
        <a:solidFill>
          <a:schemeClr val="bg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06F4419-64A5-9020-22F2-344FC7FAF1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2" name="MS logo white - EMF">
            <a:extLst>
              <a:ext uri="{FF2B5EF4-FFF2-40B4-BE49-F238E27FC236}">
                <a16:creationId xmlns:a16="http://schemas.microsoft.com/office/drawing/2014/main" id="{29AA0694-93B3-A723-F9C9-53E401C8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216"/>
            <a:ext cx="1366245" cy="292608"/>
          </a:xfrm>
          <a:prstGeom prst="rect">
            <a:avLst/>
          </a:prstGeom>
        </p:spPr>
      </p:pic>
      <p:sp>
        <p:nvSpPr>
          <p:cNvPr id="8" name="Title 1">
            <a:extLst>
              <a:ext uri="{FF2B5EF4-FFF2-40B4-BE49-F238E27FC236}">
                <a16:creationId xmlns:a16="http://schemas.microsoft.com/office/drawing/2014/main" id="{A6B1FCBB-06B7-64C6-F117-5E63670DFFA7}"/>
              </a:ext>
            </a:extLst>
          </p:cNvPr>
          <p:cNvSpPr>
            <a:spLocks noGrp="1"/>
          </p:cNvSpPr>
          <p:nvPr>
            <p:ph type="title" hasCustomPrompt="1"/>
          </p:nvPr>
        </p:nvSpPr>
        <p:spPr>
          <a:xfrm>
            <a:off x="569911" y="2769057"/>
            <a:ext cx="6949440" cy="1231106"/>
          </a:xfrm>
          <a:noFill/>
        </p:spPr>
        <p:txBody>
          <a:bodyPr wrap="square" lIns="0" tIns="0" rIns="0" bIns="0" anchor="b" anchorCtr="0">
            <a:spAutoFit/>
          </a:bodyPr>
          <a:lstStyle>
            <a:lvl1pPr>
              <a:defRPr sz="4000" b="0" i="0" spc="-50" baseline="0">
                <a:solidFill>
                  <a:srgbClr val="FFFFFF"/>
                </a:solidFill>
                <a:latin typeface="+mn-lt"/>
                <a:cs typeface="Segoe UI" panose="020B0502040204020203" pitchFamily="34" charset="0"/>
              </a:defRPr>
            </a:lvl1pPr>
          </a:lstStyle>
          <a:p>
            <a:r>
              <a:rPr lang="en-US"/>
              <a:t>Event name or </a:t>
            </a:r>
            <a:br>
              <a:rPr lang="en-US"/>
            </a:br>
            <a:r>
              <a:rPr lang="en-US"/>
              <a:t>presentation title </a:t>
            </a:r>
          </a:p>
        </p:txBody>
      </p:sp>
      <p:sp>
        <p:nvSpPr>
          <p:cNvPr id="10" name="Text Placeholder 4">
            <a:extLst>
              <a:ext uri="{FF2B5EF4-FFF2-40B4-BE49-F238E27FC236}">
                <a16:creationId xmlns:a16="http://schemas.microsoft.com/office/drawing/2014/main" id="{469CED02-2B46-444B-3830-0E40E15910FF}"/>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rgbClr val="FFFFFF"/>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EAFE125C-F2D8-2A18-58C3-194C3E321220}"/>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6" name="Text Placeholder 4">
            <a:extLst>
              <a:ext uri="{FF2B5EF4-FFF2-40B4-BE49-F238E27FC236}">
                <a16:creationId xmlns:a16="http://schemas.microsoft.com/office/drawing/2014/main" id="{1C67AC21-30F5-48B7-086F-79D1E4E11293}"/>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A0521F0C-988A-EA48-770E-C78EECC5B1B7}"/>
              </a:ext>
            </a:extLst>
          </p:cNvPr>
          <p:cNvSpPr>
            <a:spLocks noGrp="1"/>
          </p:cNvSpPr>
          <p:nvPr>
            <p:ph type="pic" sz="quarter" idx="15" hasCustomPrompt="1"/>
          </p:nvPr>
        </p:nvSpPr>
        <p:spPr bwMode="ltGray">
          <a:xfrm>
            <a:off x="8077200" y="0"/>
            <a:ext cx="4114800" cy="6858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8457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guide id="3" pos="5075">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9334317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lvl1pPr>
              <a:defRPr>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cstate="email">
              <a:extLst>
                <a:ext uri="{28A0092B-C50C-407E-A947-70E740481C1C}">
                  <a14:useLocalDpi xmlns:a14="http://schemas.microsoft.com/office/drawing/2010/main"/>
                </a:ext>
              </a:extLst>
            </a:blip>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1268336424"/>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058778"/>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366332770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Tree>
    <p:extLst>
      <p:ext uri="{BB962C8B-B14F-4D97-AF65-F5344CB8AC3E}">
        <p14:creationId xmlns:p14="http://schemas.microsoft.com/office/powerpoint/2010/main" val="122658023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Tree>
    <p:extLst>
      <p:ext uri="{BB962C8B-B14F-4D97-AF65-F5344CB8AC3E}">
        <p14:creationId xmlns:p14="http://schemas.microsoft.com/office/powerpoint/2010/main" val="5725104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7526047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9275095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232670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476365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Photo_Full page_1">
    <p:bg>
      <p:bgPr>
        <a:solidFill>
          <a:schemeClr val="bg2"/>
        </a:solidFill>
        <a:effectLst/>
      </p:bgPr>
    </p:bg>
    <p:spTree>
      <p:nvGrpSpPr>
        <p:cNvPr id="1" name=""/>
        <p:cNvGrpSpPr/>
        <p:nvPr/>
      </p:nvGrpSpPr>
      <p:grpSpPr>
        <a:xfrm>
          <a:off x="0" y="0"/>
          <a:ext cx="0" cy="0"/>
          <a:chOff x="0" y="0"/>
          <a:chExt cx="0" cy="0"/>
        </a:xfrm>
      </p:grpSpPr>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06286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3154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80585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atin typeface="+mj-lt"/>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493090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20995360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9558477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lumMod val="75000"/>
            <a:lumOff val="2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32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latin typeface="+mj-lt"/>
              </a:defRPr>
            </a:lvl1pPr>
          </a:lstStyle>
          <a:p>
            <a:r>
              <a:rPr lang="en-US"/>
              <a:t>Click to edit Master title style</a:t>
            </a:r>
          </a:p>
        </p:txBody>
      </p:sp>
      <p:sp>
        <p:nvSpPr>
          <p:cNvPr id="4" name="Text Placeholder 3"/>
          <p:cNvSpPr>
            <a:spLocks noGrp="1"/>
          </p:cNvSpPr>
          <p:nvPr>
            <p:ph type="body" sz="quarter" idx="10" hasCustomPrompt="1"/>
          </p:nvPr>
        </p:nvSpPr>
        <p:spPr>
          <a:xfrm>
            <a:off x="584200" y="5244168"/>
            <a:ext cx="3437020" cy="1132618"/>
          </a:xfrm>
        </p:spPr>
        <p:txBody>
          <a:bodyPr wrap="square">
            <a:spAutoFit/>
          </a:bodyPr>
          <a:lstStyle>
            <a:lvl1pPr marL="285750" indent="-285750">
              <a:spcBef>
                <a:spcPts val="1224"/>
              </a:spcBef>
              <a:buClr>
                <a:schemeClr val="tx1"/>
              </a:buClr>
              <a:buFont typeface="Arial" panose="020B0604020202020204" pitchFamily="34" charset="0"/>
              <a:buChar char="•"/>
              <a:defRPr sz="1600" b="0">
                <a:latin typeface="+mn-lt"/>
                <a:cs typeface="Segoe UI Semilight" panose="020B0402040204020203" pitchFamily="34" charset="0"/>
              </a:defRPr>
            </a:lvl1pPr>
            <a:lvl2pPr marL="598488" indent="-342900">
              <a:buFont typeface="Arial" panose="020B0604020202020204" pitchFamily="34" charset="0"/>
              <a:buChar char="•"/>
              <a:defRPr sz="1600" b="0">
                <a:latin typeface="+mn-lt"/>
              </a:defRPr>
            </a:lvl2pPr>
            <a:lvl3pPr marL="736600" indent="-285750">
              <a:buFont typeface="Arial" panose="020B0604020202020204" pitchFamily="34" charset="0"/>
              <a:buChar char="•"/>
              <a:tabLst/>
              <a:defRPr sz="1600" b="0">
                <a:latin typeface="+mn-lt"/>
              </a:defRPr>
            </a:lvl3pPr>
            <a:lvl4pPr marL="938212" indent="-285750">
              <a:buFont typeface="Arial" panose="020B0604020202020204" pitchFamily="34" charset="0"/>
              <a:buChar char="•"/>
              <a:defRPr sz="1600" b="0">
                <a:latin typeface="+mn-lt"/>
              </a:defRPr>
            </a:lvl4pPr>
            <a:lvl5pPr marL="1139825" indent="-285750">
              <a:buFont typeface="Arial" panose="020B0604020202020204" pitchFamily="34" charset="0"/>
              <a:buChar char="•"/>
              <a:tabLst/>
              <a:defRPr sz="1400" b="0">
                <a:latin typeface="+mn-lt"/>
              </a:defRPr>
            </a:lvl5pPr>
          </a:lstStyle>
          <a:p>
            <a:pPr lvl="0"/>
            <a:r>
              <a:rPr lang="en-US"/>
              <a:t>First level</a:t>
            </a:r>
          </a:p>
          <a:p>
            <a:pPr lvl="1"/>
            <a:r>
              <a:rPr lang="en-US"/>
              <a:t>Second level</a:t>
            </a:r>
          </a:p>
          <a:p>
            <a:pPr lvl="2"/>
            <a:r>
              <a:rPr lang="en-US"/>
              <a:t>Third level</a:t>
            </a:r>
          </a:p>
          <a:p>
            <a:pPr lvl="3"/>
            <a:r>
              <a:rPr lang="en-US"/>
              <a:t>Fourth level</a:t>
            </a:r>
          </a:p>
        </p:txBody>
      </p:sp>
      <p:sp>
        <p:nvSpPr>
          <p:cNvPr id="6" name="Text Placeholder 3">
            <a:extLst>
              <a:ext uri="{FF2B5EF4-FFF2-40B4-BE49-F238E27FC236}">
                <a16:creationId xmlns:a16="http://schemas.microsoft.com/office/drawing/2014/main" id="{6BE87AF8-7102-4614-A237-94BD56C86C56}"/>
              </a:ext>
            </a:extLst>
          </p:cNvPr>
          <p:cNvSpPr>
            <a:spLocks noGrp="1"/>
          </p:cNvSpPr>
          <p:nvPr>
            <p:ph type="body" sz="quarter" idx="13" hasCustomPrompt="1"/>
          </p:nvPr>
        </p:nvSpPr>
        <p:spPr>
          <a:xfrm>
            <a:off x="4343401" y="5244168"/>
            <a:ext cx="3437020" cy="991041"/>
          </a:xfrm>
        </p:spPr>
        <p:txBody>
          <a:bodyPr wrap="square">
            <a:spAutoFit/>
          </a:bodyPr>
          <a:lstStyle>
            <a:lvl1pPr marL="285750" indent="-285750">
              <a:spcBef>
                <a:spcPts val="1224"/>
              </a:spcBef>
              <a:buClr>
                <a:schemeClr val="tx1"/>
              </a:buClr>
              <a:buFont typeface="Arial" panose="020B0604020202020204" pitchFamily="34" charset="0"/>
              <a:buChar char="•"/>
              <a:defRPr sz="1400" b="0">
                <a:latin typeface="+mn-lt"/>
                <a:cs typeface="Segoe UI Semilight" panose="020B0402040204020203" pitchFamily="34" charset="0"/>
              </a:defRPr>
            </a:lvl1pPr>
            <a:lvl2pPr marL="598488" indent="-342900">
              <a:buFont typeface="Arial" panose="020B0604020202020204" pitchFamily="34" charset="0"/>
              <a:buChar char="•"/>
              <a:defRPr sz="1400" b="0">
                <a:latin typeface="+mn-lt"/>
              </a:defRPr>
            </a:lvl2pPr>
            <a:lvl3pPr marL="736600" indent="-285750">
              <a:buFont typeface="Arial" panose="020B0604020202020204" pitchFamily="34" charset="0"/>
              <a:buChar char="•"/>
              <a:tabLst/>
              <a:defRPr sz="1400" b="0">
                <a:latin typeface="+mn-lt"/>
              </a:defRPr>
            </a:lvl3pPr>
            <a:lvl4pPr marL="938212" indent="-285750">
              <a:buFont typeface="Arial" panose="020B0604020202020204" pitchFamily="34" charset="0"/>
              <a:buChar char="•"/>
              <a:defRPr sz="1400" b="0">
                <a:latin typeface="+mn-lt"/>
              </a:defRPr>
            </a:lvl4pPr>
            <a:lvl5pPr marL="1139825" indent="-285750">
              <a:buFont typeface="Arial" panose="020B0604020202020204" pitchFamily="34" charset="0"/>
              <a:buChar char="•"/>
              <a:tabLst/>
              <a:defRPr sz="1400" b="0">
                <a:latin typeface="+mn-lt"/>
              </a:defRPr>
            </a:lvl5pPr>
          </a:lstStyle>
          <a:p>
            <a:pPr lvl="0"/>
            <a:r>
              <a:rPr lang="en-US"/>
              <a:t>First level</a:t>
            </a:r>
          </a:p>
          <a:p>
            <a:pPr lvl="1"/>
            <a:r>
              <a:rPr lang="en-US"/>
              <a:t>Second level</a:t>
            </a:r>
          </a:p>
          <a:p>
            <a:pPr lvl="2"/>
            <a:r>
              <a:rPr lang="en-US"/>
              <a:t>Third level</a:t>
            </a:r>
          </a:p>
          <a:p>
            <a:pPr lvl="3"/>
            <a:r>
              <a:rPr lang="en-US"/>
              <a:t>Fourth level</a:t>
            </a:r>
          </a:p>
        </p:txBody>
      </p:sp>
      <p:sp>
        <p:nvSpPr>
          <p:cNvPr id="8" name="Text Placeholder 3">
            <a:extLst>
              <a:ext uri="{FF2B5EF4-FFF2-40B4-BE49-F238E27FC236}">
                <a16:creationId xmlns:a16="http://schemas.microsoft.com/office/drawing/2014/main" id="{DB999948-69E9-456D-8A2D-A9B0C39165E8}"/>
              </a:ext>
            </a:extLst>
          </p:cNvPr>
          <p:cNvSpPr>
            <a:spLocks noGrp="1"/>
          </p:cNvSpPr>
          <p:nvPr>
            <p:ph type="body" sz="quarter" idx="14" hasCustomPrompt="1"/>
          </p:nvPr>
        </p:nvSpPr>
        <p:spPr>
          <a:xfrm>
            <a:off x="8170782" y="5244167"/>
            <a:ext cx="3437020" cy="991041"/>
          </a:xfrm>
        </p:spPr>
        <p:txBody>
          <a:bodyPr wrap="square">
            <a:spAutoFit/>
          </a:bodyPr>
          <a:lstStyle>
            <a:lvl1pPr marL="285750" indent="-285750">
              <a:spcBef>
                <a:spcPts val="1224"/>
              </a:spcBef>
              <a:buClr>
                <a:schemeClr val="tx1"/>
              </a:buClr>
              <a:buFont typeface="Arial" panose="020B0604020202020204" pitchFamily="34" charset="0"/>
              <a:buChar char="•"/>
              <a:defRPr sz="1400" b="0">
                <a:latin typeface="+mn-lt"/>
                <a:cs typeface="Segoe UI Semilight" panose="020B0402040204020203" pitchFamily="34" charset="0"/>
              </a:defRPr>
            </a:lvl1pPr>
            <a:lvl2pPr marL="598488" indent="-342900">
              <a:buFont typeface="Arial" panose="020B0604020202020204" pitchFamily="34" charset="0"/>
              <a:buChar char="•"/>
              <a:defRPr sz="1400" b="0">
                <a:latin typeface="+mn-lt"/>
              </a:defRPr>
            </a:lvl2pPr>
            <a:lvl3pPr marL="736600" indent="-285750">
              <a:buFont typeface="Arial" panose="020B0604020202020204" pitchFamily="34" charset="0"/>
              <a:buChar char="•"/>
              <a:tabLst/>
              <a:defRPr sz="1400" b="0">
                <a:latin typeface="+mn-lt"/>
              </a:defRPr>
            </a:lvl3pPr>
            <a:lvl4pPr marL="938212" indent="-285750">
              <a:buFont typeface="Arial" panose="020B0604020202020204" pitchFamily="34" charset="0"/>
              <a:buChar char="•"/>
              <a:defRPr sz="1400" b="0">
                <a:latin typeface="+mn-lt"/>
              </a:defRPr>
            </a:lvl4pPr>
            <a:lvl5pPr marL="1139825" indent="-285750">
              <a:buFont typeface="Arial" panose="020B0604020202020204" pitchFamily="34" charset="0"/>
              <a:buChar char="•"/>
              <a:tabLst/>
              <a:defRPr sz="1400" b="0">
                <a:latin typeface="+mn-lt"/>
              </a:defRPr>
            </a:lvl5pPr>
          </a:lstStyle>
          <a:p>
            <a:pPr lvl="0"/>
            <a:r>
              <a:rPr lang="en-US"/>
              <a:t>First level</a:t>
            </a:r>
          </a:p>
          <a:p>
            <a:pPr lvl="1"/>
            <a:r>
              <a:rPr lang="en-US"/>
              <a:t>Second level</a:t>
            </a:r>
          </a:p>
          <a:p>
            <a:pPr lvl="2"/>
            <a:r>
              <a:rPr lang="en-US"/>
              <a:t>Third level</a:t>
            </a:r>
          </a:p>
          <a:p>
            <a:pPr lvl="3"/>
            <a:r>
              <a:rPr lang="en-US"/>
              <a:t>Fourth level</a:t>
            </a:r>
          </a:p>
        </p:txBody>
      </p:sp>
      <p:sp>
        <p:nvSpPr>
          <p:cNvPr id="9" name="Text Placeholder 3">
            <a:extLst>
              <a:ext uri="{FF2B5EF4-FFF2-40B4-BE49-F238E27FC236}">
                <a16:creationId xmlns:a16="http://schemas.microsoft.com/office/drawing/2014/main" id="{D01B0959-C494-4CF7-B6B0-FE2AFC3341B5}"/>
              </a:ext>
            </a:extLst>
          </p:cNvPr>
          <p:cNvSpPr>
            <a:spLocks noGrp="1"/>
          </p:cNvSpPr>
          <p:nvPr>
            <p:ph type="body" sz="quarter" idx="15" hasCustomPrompt="1"/>
          </p:nvPr>
        </p:nvSpPr>
        <p:spPr>
          <a:xfrm>
            <a:off x="584200" y="4831694"/>
            <a:ext cx="3437020" cy="307777"/>
          </a:xfrm>
          <a:solidFill>
            <a:schemeClr val="accent2"/>
          </a:solidFill>
        </p:spPr>
        <p:txBody>
          <a:bodyPr wrap="square">
            <a:spAutoFit/>
          </a:bodyPr>
          <a:lstStyle>
            <a:lvl1pPr marL="0" indent="0" algn="ctr">
              <a:spcBef>
                <a:spcPts val="1224"/>
              </a:spcBef>
              <a:buClr>
                <a:schemeClr val="tx1"/>
              </a:buClr>
              <a:buFont typeface="Arial" panose="020B0604020202020204" pitchFamily="34" charset="0"/>
              <a:buNone/>
              <a:defRPr sz="2000" b="0">
                <a:solidFill>
                  <a:schemeClr val="bg1"/>
                </a:solidFill>
                <a:latin typeface="+mn-lt"/>
                <a:cs typeface="Segoe UI Semilight" panose="020B0402040204020203" pitchFamily="34" charset="0"/>
              </a:defRPr>
            </a:lvl1pPr>
            <a:lvl2pPr marL="598488" indent="-342900">
              <a:buFont typeface="Arial" panose="020B0604020202020204" pitchFamily="34" charset="0"/>
              <a:buChar char="•"/>
              <a:defRPr sz="1400" b="0">
                <a:latin typeface="+mn-lt"/>
              </a:defRPr>
            </a:lvl2pPr>
            <a:lvl3pPr marL="736600" indent="-285750">
              <a:buFont typeface="Arial" panose="020B0604020202020204" pitchFamily="34" charset="0"/>
              <a:buChar char="•"/>
              <a:tabLst/>
              <a:defRPr sz="1400" b="0">
                <a:latin typeface="+mn-lt"/>
              </a:defRPr>
            </a:lvl3pPr>
            <a:lvl4pPr marL="938212" indent="-285750">
              <a:buFont typeface="Arial" panose="020B0604020202020204" pitchFamily="34" charset="0"/>
              <a:buChar char="•"/>
              <a:defRPr sz="1400" b="0">
                <a:latin typeface="+mn-lt"/>
              </a:defRPr>
            </a:lvl4pPr>
            <a:lvl5pPr marL="1139825" indent="-285750">
              <a:buFont typeface="Arial" panose="020B0604020202020204" pitchFamily="34" charset="0"/>
              <a:buChar char="•"/>
              <a:tabLst/>
              <a:defRPr sz="1400" b="0">
                <a:latin typeface="+mn-lt"/>
              </a:defRPr>
            </a:lvl5pPr>
          </a:lstStyle>
          <a:p>
            <a:pPr lvl="0"/>
            <a:r>
              <a:rPr lang="en-US"/>
              <a:t>Q1 Insights</a:t>
            </a:r>
          </a:p>
        </p:txBody>
      </p:sp>
      <p:sp>
        <p:nvSpPr>
          <p:cNvPr id="10" name="Text Placeholder 3">
            <a:extLst>
              <a:ext uri="{FF2B5EF4-FFF2-40B4-BE49-F238E27FC236}">
                <a16:creationId xmlns:a16="http://schemas.microsoft.com/office/drawing/2014/main" id="{AEC8FB5F-F428-479A-BCF2-09268E52F9CB}"/>
              </a:ext>
            </a:extLst>
          </p:cNvPr>
          <p:cNvSpPr>
            <a:spLocks noGrp="1"/>
          </p:cNvSpPr>
          <p:nvPr>
            <p:ph type="body" sz="quarter" idx="16" hasCustomPrompt="1"/>
          </p:nvPr>
        </p:nvSpPr>
        <p:spPr>
          <a:xfrm>
            <a:off x="4343401" y="4831694"/>
            <a:ext cx="3437020" cy="307777"/>
          </a:xfrm>
          <a:solidFill>
            <a:schemeClr val="accent2"/>
          </a:solidFill>
        </p:spPr>
        <p:txBody>
          <a:bodyPr wrap="square">
            <a:spAutoFit/>
          </a:bodyPr>
          <a:lstStyle>
            <a:lvl1pPr marL="0" indent="0" algn="ctr">
              <a:spcBef>
                <a:spcPts val="1224"/>
              </a:spcBef>
              <a:buClr>
                <a:schemeClr val="tx1"/>
              </a:buClr>
              <a:buFont typeface="Arial" panose="020B0604020202020204" pitchFamily="34" charset="0"/>
              <a:buNone/>
              <a:defRPr sz="2000" b="0">
                <a:solidFill>
                  <a:schemeClr val="bg1"/>
                </a:solidFill>
                <a:latin typeface="+mn-lt"/>
                <a:cs typeface="Segoe UI Semilight" panose="020B0402040204020203" pitchFamily="34" charset="0"/>
              </a:defRPr>
            </a:lvl1pPr>
            <a:lvl2pPr marL="598488" indent="-342900">
              <a:buFont typeface="Arial" panose="020B0604020202020204" pitchFamily="34" charset="0"/>
              <a:buChar char="•"/>
              <a:defRPr sz="1400" b="0">
                <a:latin typeface="+mn-lt"/>
              </a:defRPr>
            </a:lvl2pPr>
            <a:lvl3pPr marL="736600" indent="-285750">
              <a:buFont typeface="Arial" panose="020B0604020202020204" pitchFamily="34" charset="0"/>
              <a:buChar char="•"/>
              <a:tabLst/>
              <a:defRPr sz="1400" b="0">
                <a:latin typeface="+mn-lt"/>
              </a:defRPr>
            </a:lvl3pPr>
            <a:lvl4pPr marL="938212" indent="-285750">
              <a:buFont typeface="Arial" panose="020B0604020202020204" pitchFamily="34" charset="0"/>
              <a:buChar char="•"/>
              <a:defRPr sz="1400" b="0">
                <a:latin typeface="+mn-lt"/>
              </a:defRPr>
            </a:lvl4pPr>
            <a:lvl5pPr marL="1139825" indent="-285750">
              <a:buFont typeface="Arial" panose="020B0604020202020204" pitchFamily="34" charset="0"/>
              <a:buChar char="•"/>
              <a:tabLst/>
              <a:defRPr sz="1400" b="0">
                <a:latin typeface="+mn-lt"/>
              </a:defRPr>
            </a:lvl5pPr>
          </a:lstStyle>
          <a:p>
            <a:pPr lvl="0"/>
            <a:r>
              <a:rPr lang="en-US"/>
              <a:t>Q2 Action Items</a:t>
            </a:r>
          </a:p>
        </p:txBody>
      </p:sp>
      <p:sp>
        <p:nvSpPr>
          <p:cNvPr id="11" name="Text Placeholder 3">
            <a:extLst>
              <a:ext uri="{FF2B5EF4-FFF2-40B4-BE49-F238E27FC236}">
                <a16:creationId xmlns:a16="http://schemas.microsoft.com/office/drawing/2014/main" id="{24217B69-DFB9-4613-93DF-706C256CE32A}"/>
              </a:ext>
            </a:extLst>
          </p:cNvPr>
          <p:cNvSpPr>
            <a:spLocks noGrp="1"/>
          </p:cNvSpPr>
          <p:nvPr>
            <p:ph type="body" sz="quarter" idx="17" hasCustomPrompt="1"/>
          </p:nvPr>
        </p:nvSpPr>
        <p:spPr>
          <a:xfrm>
            <a:off x="8169763" y="4831694"/>
            <a:ext cx="3437020" cy="307777"/>
          </a:xfrm>
          <a:solidFill>
            <a:schemeClr val="accent2"/>
          </a:solidFill>
        </p:spPr>
        <p:txBody>
          <a:bodyPr wrap="square">
            <a:spAutoFit/>
          </a:bodyPr>
          <a:lstStyle>
            <a:lvl1pPr marL="0" indent="0" algn="ctr">
              <a:spcBef>
                <a:spcPts val="1224"/>
              </a:spcBef>
              <a:buClr>
                <a:schemeClr val="tx1"/>
              </a:buClr>
              <a:buFont typeface="Arial" panose="020B0604020202020204" pitchFamily="34" charset="0"/>
              <a:buNone/>
              <a:defRPr sz="2000" b="0">
                <a:solidFill>
                  <a:schemeClr val="bg1"/>
                </a:solidFill>
                <a:latin typeface="+mn-lt"/>
                <a:cs typeface="Segoe UI Semilight" panose="020B0402040204020203" pitchFamily="34" charset="0"/>
              </a:defRPr>
            </a:lvl1pPr>
            <a:lvl2pPr marL="598488" indent="-342900">
              <a:buFont typeface="Arial" panose="020B0604020202020204" pitchFamily="34" charset="0"/>
              <a:buChar char="•"/>
              <a:defRPr sz="1400" b="0">
                <a:latin typeface="+mn-lt"/>
              </a:defRPr>
            </a:lvl2pPr>
            <a:lvl3pPr marL="736600" indent="-285750">
              <a:buFont typeface="Arial" panose="020B0604020202020204" pitchFamily="34" charset="0"/>
              <a:buChar char="•"/>
              <a:tabLst/>
              <a:defRPr sz="1400" b="0">
                <a:latin typeface="+mn-lt"/>
              </a:defRPr>
            </a:lvl3pPr>
            <a:lvl4pPr marL="938212" indent="-285750">
              <a:buFont typeface="Arial" panose="020B0604020202020204" pitchFamily="34" charset="0"/>
              <a:buChar char="•"/>
              <a:defRPr sz="1400" b="0">
                <a:latin typeface="+mn-lt"/>
              </a:defRPr>
            </a:lvl4pPr>
            <a:lvl5pPr marL="1139825" indent="-285750">
              <a:buFont typeface="Arial" panose="020B0604020202020204" pitchFamily="34" charset="0"/>
              <a:buChar char="•"/>
              <a:tabLst/>
              <a:defRPr sz="1400" b="0">
                <a:latin typeface="+mn-lt"/>
              </a:defRPr>
            </a:lvl5pPr>
          </a:lstStyle>
          <a:p>
            <a:pPr lvl="0"/>
            <a:r>
              <a:rPr lang="en-US"/>
              <a:t>Help Needed</a:t>
            </a:r>
          </a:p>
        </p:txBody>
      </p:sp>
      <p:sp>
        <p:nvSpPr>
          <p:cNvPr id="12" name="Text Placeholder 3">
            <a:extLst>
              <a:ext uri="{FF2B5EF4-FFF2-40B4-BE49-F238E27FC236}">
                <a16:creationId xmlns:a16="http://schemas.microsoft.com/office/drawing/2014/main" id="{D34544F4-26AD-4A0B-8F87-914CACEF6B8D}"/>
              </a:ext>
            </a:extLst>
          </p:cNvPr>
          <p:cNvSpPr>
            <a:spLocks noGrp="1"/>
          </p:cNvSpPr>
          <p:nvPr>
            <p:ph type="body" sz="quarter" idx="18" hasCustomPrompt="1"/>
          </p:nvPr>
        </p:nvSpPr>
        <p:spPr>
          <a:xfrm>
            <a:off x="584199" y="1293362"/>
            <a:ext cx="11018519" cy="307777"/>
          </a:xfrm>
          <a:solidFill>
            <a:schemeClr val="accent2"/>
          </a:solidFill>
        </p:spPr>
        <p:txBody>
          <a:bodyPr wrap="square">
            <a:spAutoFit/>
          </a:bodyPr>
          <a:lstStyle>
            <a:lvl1pPr marL="0" indent="0" algn="l">
              <a:spcBef>
                <a:spcPts val="1224"/>
              </a:spcBef>
              <a:buClr>
                <a:schemeClr val="tx1"/>
              </a:buClr>
              <a:buFont typeface="Arial" panose="020B0604020202020204" pitchFamily="34" charset="0"/>
              <a:buNone/>
              <a:defRPr sz="2000" b="0">
                <a:solidFill>
                  <a:schemeClr val="bg1"/>
                </a:solidFill>
                <a:latin typeface="+mn-lt"/>
                <a:cs typeface="Segoe UI Semilight" panose="020B0402040204020203" pitchFamily="34" charset="0"/>
              </a:defRPr>
            </a:lvl1pPr>
            <a:lvl2pPr marL="598488" indent="-342900">
              <a:buFont typeface="Arial" panose="020B0604020202020204" pitchFamily="34" charset="0"/>
              <a:buChar char="•"/>
              <a:defRPr sz="1400" b="0">
                <a:latin typeface="+mn-lt"/>
              </a:defRPr>
            </a:lvl2pPr>
            <a:lvl3pPr marL="736600" indent="-285750">
              <a:buFont typeface="Arial" panose="020B0604020202020204" pitchFamily="34" charset="0"/>
              <a:buChar char="•"/>
              <a:tabLst/>
              <a:defRPr sz="1400" b="0">
                <a:latin typeface="+mn-lt"/>
              </a:defRPr>
            </a:lvl3pPr>
            <a:lvl4pPr marL="938212" indent="-285750">
              <a:buFont typeface="Arial" panose="020B0604020202020204" pitchFamily="34" charset="0"/>
              <a:buChar char="•"/>
              <a:defRPr sz="1400" b="0">
                <a:latin typeface="+mn-lt"/>
              </a:defRPr>
            </a:lvl4pPr>
            <a:lvl5pPr marL="1139825" indent="-285750">
              <a:buFont typeface="Arial" panose="020B0604020202020204" pitchFamily="34" charset="0"/>
              <a:buChar char="•"/>
              <a:tabLst/>
              <a:defRPr sz="1400" b="0">
                <a:latin typeface="+mn-lt"/>
              </a:defRPr>
            </a:lvl5pPr>
          </a:lstStyle>
          <a:p>
            <a:pPr lvl="0"/>
            <a:r>
              <a:rPr lang="en-US"/>
              <a:t>Title</a:t>
            </a:r>
          </a:p>
        </p:txBody>
      </p:sp>
      <p:sp>
        <p:nvSpPr>
          <p:cNvPr id="13" name="Text Placeholder 3">
            <a:extLst>
              <a:ext uri="{FF2B5EF4-FFF2-40B4-BE49-F238E27FC236}">
                <a16:creationId xmlns:a16="http://schemas.microsoft.com/office/drawing/2014/main" id="{B43A4D93-4DD9-4BD4-9ACB-2E1391EE024E}"/>
              </a:ext>
            </a:extLst>
          </p:cNvPr>
          <p:cNvSpPr>
            <a:spLocks noGrp="1"/>
          </p:cNvSpPr>
          <p:nvPr>
            <p:ph type="body" sz="quarter" idx="19" hasCustomPrompt="1"/>
          </p:nvPr>
        </p:nvSpPr>
        <p:spPr>
          <a:xfrm>
            <a:off x="584200" y="1681600"/>
            <a:ext cx="11018518" cy="246221"/>
          </a:xfrm>
        </p:spPr>
        <p:txBody>
          <a:bodyPr wrap="square">
            <a:spAutoFit/>
          </a:bodyPr>
          <a:lstStyle>
            <a:lvl1pPr marL="285750" indent="-285750">
              <a:spcBef>
                <a:spcPts val="1224"/>
              </a:spcBef>
              <a:buClr>
                <a:schemeClr val="tx1"/>
              </a:buClr>
              <a:buFont typeface="Arial" panose="020B0604020202020204" pitchFamily="34" charset="0"/>
              <a:buChar char="•"/>
              <a:defRPr sz="1600" b="0">
                <a:latin typeface="+mn-lt"/>
                <a:cs typeface="Segoe UI Semilight" panose="020B0402040204020203" pitchFamily="34" charset="0"/>
              </a:defRPr>
            </a:lvl1pPr>
            <a:lvl2pPr marL="598488" indent="-342900">
              <a:buFont typeface="Arial" panose="020B0604020202020204" pitchFamily="34" charset="0"/>
              <a:buChar char="•"/>
              <a:defRPr sz="1400" b="0">
                <a:latin typeface="+mn-lt"/>
              </a:defRPr>
            </a:lvl2pPr>
            <a:lvl3pPr marL="736600" indent="-285750">
              <a:buFont typeface="Arial" panose="020B0604020202020204" pitchFamily="34" charset="0"/>
              <a:buChar char="•"/>
              <a:tabLst/>
              <a:defRPr sz="1400" b="0">
                <a:latin typeface="+mn-lt"/>
              </a:defRPr>
            </a:lvl3pPr>
            <a:lvl4pPr marL="938212" indent="-285750">
              <a:buFont typeface="Arial" panose="020B0604020202020204" pitchFamily="34" charset="0"/>
              <a:buChar char="•"/>
              <a:defRPr sz="1400" b="0">
                <a:latin typeface="+mn-lt"/>
              </a:defRPr>
            </a:lvl4pPr>
            <a:lvl5pPr marL="1139825" indent="-285750">
              <a:buFont typeface="Arial" panose="020B0604020202020204" pitchFamily="34" charset="0"/>
              <a:buChar char="•"/>
              <a:tabLst/>
              <a:defRPr sz="1400" b="0">
                <a:latin typeface="+mn-lt"/>
              </a:defRPr>
            </a:lvl5pPr>
          </a:lstStyle>
          <a:p>
            <a:pPr lvl="0"/>
            <a:r>
              <a:rPr lang="en-US"/>
              <a:t>Results</a:t>
            </a:r>
          </a:p>
        </p:txBody>
      </p:sp>
    </p:spTree>
    <p:extLst>
      <p:ext uri="{BB962C8B-B14F-4D97-AF65-F5344CB8AC3E}">
        <p14:creationId xmlns:p14="http://schemas.microsoft.com/office/powerpoint/2010/main" val="23694523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385B5-0D0D-4757-8E07-93AC8A29BF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B3BB1C-39A1-47D2-B6D7-28BC70E24A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E7EC41-EDBC-48D4-B052-8814570713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Footer Placeholder 4">
            <a:extLst>
              <a:ext uri="{FF2B5EF4-FFF2-40B4-BE49-F238E27FC236}">
                <a16:creationId xmlns:a16="http://schemas.microsoft.com/office/drawing/2014/main" id="{B5211BD5-1344-4795-B8A9-BCBE952ABD1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Slide Number Placeholder 5">
            <a:extLst>
              <a:ext uri="{FF2B5EF4-FFF2-40B4-BE49-F238E27FC236}">
                <a16:creationId xmlns:a16="http://schemas.microsoft.com/office/drawing/2014/main" id="{6ABAD658-0405-480E-9C0D-664BE7B14CC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DB3ECE-98DC-4679-8E8E-D0E3218DD30C}" type="slidenum">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42324250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D3113-9003-4CE2-8FDD-673B6834B98C}"/>
              </a:ext>
            </a:extLst>
          </p:cNvPr>
          <p:cNvSpPr>
            <a:spLocks noGrp="1"/>
          </p:cNvSpPr>
          <p:nvPr>
            <p:ph type="title"/>
          </p:nvPr>
        </p:nvSpPr>
        <p:spPr>
          <a:xfrm>
            <a:off x="839788" y="365125"/>
            <a:ext cx="10515600" cy="553998"/>
          </a:xfrm>
        </p:spPr>
        <p:txBody>
          <a:bodyPr/>
          <a:lstStyle>
            <a:lvl1pPr>
              <a:defRPr>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3EA98618-00D2-4E5D-9637-89AE56B728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981632-0424-4798-9DF0-41990B0F6A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875CFB-03F5-4F1E-8112-CA93A35E58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F250B-A2B1-4227-92C5-A7599E1AC2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D9BF27-CA6B-4131-B34D-429988A95C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3FA5DD-1B6E-4B17-927B-F598D81E68D5}" type="datetimeFigureOut">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6/14/2024</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 name="Footer Placeholder 7">
            <a:extLst>
              <a:ext uri="{FF2B5EF4-FFF2-40B4-BE49-F238E27FC236}">
                <a16:creationId xmlns:a16="http://schemas.microsoft.com/office/drawing/2014/main" id="{486F90E4-36E5-485C-9C34-DA6ABA7B042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Slide Number Placeholder 8">
            <a:extLst>
              <a:ext uri="{FF2B5EF4-FFF2-40B4-BE49-F238E27FC236}">
                <a16:creationId xmlns:a16="http://schemas.microsoft.com/office/drawing/2014/main" id="{3DAA33BF-F285-47E5-BD9A-7B1EE0AD6D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DB3ECE-98DC-4679-8E8E-D0E3218DD30C}" type="slidenum">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7326422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2599A-FCAB-41B0-9B0D-9A1EC1C9FF98}"/>
              </a:ext>
            </a:extLst>
          </p:cNvPr>
          <p:cNvSpPr>
            <a:spLocks noGrp="1"/>
          </p:cNvSpPr>
          <p:nvPr>
            <p:ph type="title"/>
          </p:nvPr>
        </p:nvSpPr>
        <p:spPr>
          <a:xfrm>
            <a:off x="839788" y="1072515"/>
            <a:ext cx="3932237" cy="984885"/>
          </a:xfrm>
        </p:spPr>
        <p:txBody>
          <a:bodyPr anchor="b"/>
          <a:lstStyle>
            <a:lvl1pPr>
              <a:defRPr sz="3200">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4A254C0-6184-4E24-8B2C-EAC89E69DB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FBD13E-08F5-4C8B-8AEB-5EB66DA2D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1ED27C-5B52-45D7-9D32-C1F5CBA9C7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3FA5DD-1B6E-4B17-927B-F598D81E68D5}" type="datetimeFigureOut">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6/14/2024</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Footer Placeholder 5">
            <a:extLst>
              <a:ext uri="{FF2B5EF4-FFF2-40B4-BE49-F238E27FC236}">
                <a16:creationId xmlns:a16="http://schemas.microsoft.com/office/drawing/2014/main" id="{4CDA181D-02D1-4854-94FA-187AF49C643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Slide Number Placeholder 6">
            <a:extLst>
              <a:ext uri="{FF2B5EF4-FFF2-40B4-BE49-F238E27FC236}">
                <a16:creationId xmlns:a16="http://schemas.microsoft.com/office/drawing/2014/main" id="{58A11831-E28B-4DC8-B44E-D60F734D5B5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DB3ECE-98DC-4679-8E8E-D0E3218DD30C}" type="slidenum">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108370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Photo_Full page_2">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1C74A79-BBEB-1C63-D4EF-38F00672DA48}"/>
              </a:ext>
            </a:extLst>
          </p:cNvPr>
          <p:cNvGrpSpPr/>
          <p:nvPr userDrawn="1"/>
        </p:nvGrpSpPr>
        <p:grpSpPr>
          <a:xfrm>
            <a:off x="-1" y="-1"/>
            <a:ext cx="12192001" cy="6858001"/>
            <a:chOff x="-1" y="-1"/>
            <a:chExt cx="12192001" cy="6858001"/>
          </a:xfrm>
        </p:grpSpPr>
        <p:pic>
          <p:nvPicPr>
            <p:cNvPr id="11" name="Picture 10" descr="A picture containing building&#10;&#10;Description automatically generated">
              <a:extLst>
                <a:ext uri="{FF2B5EF4-FFF2-40B4-BE49-F238E27FC236}">
                  <a16:creationId xmlns:a16="http://schemas.microsoft.com/office/drawing/2014/main" id="{313AFE2B-239D-9AC7-8FB0-8C96026D039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12" name="Rectangle 11">
              <a:extLst>
                <a:ext uri="{FF2B5EF4-FFF2-40B4-BE49-F238E27FC236}">
                  <a16:creationId xmlns:a16="http://schemas.microsoft.com/office/drawing/2014/main" id="{A389BF22-929B-2908-E860-A934A7695603}"/>
                </a:ext>
              </a:extLst>
            </p:cNvPr>
            <p:cNvSpPr/>
            <p:nvPr/>
          </p:nvSpPr>
          <p:spPr bwMode="auto">
            <a:xfrm>
              <a:off x="0" y="0"/>
              <a:ext cx="8149389" cy="6858000"/>
            </a:xfrm>
            <a:prstGeom prst="rect">
              <a:avLst/>
            </a:prstGeom>
            <a:gradFill>
              <a:gsLst>
                <a:gs pos="0">
                  <a:schemeClr val="bg1">
                    <a:alpha val="76249"/>
                  </a:schemeClr>
                </a:gs>
                <a:gs pos="100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
        <p:nvSpPr>
          <p:cNvPr id="13" name="TextBox 12">
            <a:extLst>
              <a:ext uri="{FF2B5EF4-FFF2-40B4-BE49-F238E27FC236}">
                <a16:creationId xmlns:a16="http://schemas.microsoft.com/office/drawing/2014/main" id="{FC33FD83-0CA7-3551-4539-8F751FBF29ED}"/>
              </a:ext>
            </a:extLst>
          </p:cNvPr>
          <p:cNvSpPr txBox="1"/>
          <p:nvPr userDrawn="1"/>
        </p:nvSpPr>
        <p:spPr>
          <a:xfrm>
            <a:off x="2342147" y="7940842"/>
            <a:ext cx="65" cy="276999"/>
          </a:xfrm>
          <a:prstGeom prst="rect">
            <a:avLst/>
          </a:prstGeom>
          <a:noFill/>
        </p:spPr>
        <p:txBody>
          <a:bodyPr wrap="none" lIns="0" tIns="0" rIns="0" bIns="0" rtlCol="0">
            <a:spAutoFit/>
          </a:bodyPr>
          <a:lstStyle/>
          <a:p>
            <a:pPr algn="l"/>
            <a:endParaRPr lang="en-US" sz="1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94105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7C95C-DF4B-F467-9DD4-4E5436CF7166}"/>
              </a:ext>
            </a:extLst>
          </p:cNvPr>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277A4B43-0620-1909-D2E7-3C8089D46C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5E9B91-E9D7-2833-C4EF-6BCDA0BC3C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9A4530-7715-4CA6-893E-98C2FB06085D}" type="datetimeFigureOut">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6/14/2024</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Footer Placeholder 4">
            <a:extLst>
              <a:ext uri="{FF2B5EF4-FFF2-40B4-BE49-F238E27FC236}">
                <a16:creationId xmlns:a16="http://schemas.microsoft.com/office/drawing/2014/main" id="{54DA3CBB-2BEA-20DD-1A8E-C869586DEE8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Slide Number Placeholder 5">
            <a:extLst>
              <a:ext uri="{FF2B5EF4-FFF2-40B4-BE49-F238E27FC236}">
                <a16:creationId xmlns:a16="http://schemas.microsoft.com/office/drawing/2014/main" id="{9D867DD7-D24D-F189-AEC0-164FC6A1153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C489C0-1335-4F1F-B40B-63FBFAFDF11C}" type="slidenum">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6966674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column_Text">
    <p:bg>
      <p:bgPr>
        <a:solidFill>
          <a:schemeClr val="bg2"/>
        </a:solidFill>
        <a:effectLst/>
      </p:bgPr>
    </p:bg>
    <p:spTree>
      <p:nvGrpSpPr>
        <p:cNvPr id="1" name=""/>
        <p:cNvGrpSpPr/>
        <p:nvPr/>
      </p:nvGrpSpPr>
      <p:grpSpPr>
        <a:xfrm>
          <a:off x="0" y="0"/>
          <a:ext cx="0" cy="0"/>
          <a:chOff x="0" y="0"/>
          <a:chExt cx="0" cy="0"/>
        </a:xfrm>
      </p:grpSpPr>
      <p:pic>
        <p:nvPicPr>
          <p:cNvPr id="2" name="Picture 1" descr="A blue background with white lines&#10;&#10;Description automatically generated">
            <a:extLst>
              <a:ext uri="{FF2B5EF4-FFF2-40B4-BE49-F238E27FC236}">
                <a16:creationId xmlns:a16="http://schemas.microsoft.com/office/drawing/2014/main" id="{94355A1A-99B0-D621-7F33-7210781A5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11311638"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1491029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2"/>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1" y="1844675"/>
            <a:ext cx="11018839"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2" y="-203944"/>
            <a:ext cx="754481" cy="153888"/>
          </a:xfrm>
          <a:prstGeom prst="rect">
            <a:avLst/>
          </a:prstGeom>
          <a:noFill/>
        </p:spPr>
        <p:txBody>
          <a:bodyPr wrap="squar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9544961"/>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_Gradient_Dark Blue">
    <p:bg>
      <p:bgPr>
        <a:solidFill>
          <a:schemeClr val="bg2"/>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09C25A02-AC19-00D7-AA19-15FBBBA075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0BD8134C-9DAE-AC17-E85E-797425358B5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2BD6AF20-3445-2A80-6CE8-04C04421E1B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rgbClr val="FFFFFF"/>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19455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_Gradient_Dark Purple">
    <p:bg>
      <p:bgPr>
        <a:solidFill>
          <a:schemeClr val="bg2"/>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with medium confidence">
            <a:extLst>
              <a:ext uri="{FF2B5EF4-FFF2-40B4-BE49-F238E27FC236}">
                <a16:creationId xmlns:a16="http://schemas.microsoft.com/office/drawing/2014/main" id="{927425DA-3229-4755-8ECB-6BBAF1B326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213400DE-577A-F22E-6D22-067D750FD52F}"/>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1E3568E9-EDDA-BA98-E968-A291C84577F0}"/>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30563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_Illustration_Soft focus">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B2FCDC-1864-6C1C-3C44-C6412B97D9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13419986-4044-B473-D837-12B9FB4AFBF0}"/>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98B178F9-93DD-7447-DB0C-4B190F656E74}"/>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81075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_Illustration_Waves">
    <p:bg>
      <p:bgPr>
        <a:solidFill>
          <a:schemeClr val="bg2"/>
        </a:solidFill>
        <a:effectLst/>
      </p:bgPr>
    </p:bg>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EE31C3A2-2502-5962-D44F-4F0B7DDDCF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62FAB6A0-A122-2BE0-9BE0-DFE55F64D3F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04269215-93A5-E2C5-B078-A2A3BC42315D}"/>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64473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_Photo_1/2 page">
    <p:bg>
      <p:bgPr>
        <a:solidFill>
          <a:schemeClr val="bg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B4AE7C7-69AD-F100-6AAD-66E2394A14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2" name="MS logo white - EMF">
            <a:extLst>
              <a:ext uri="{FF2B5EF4-FFF2-40B4-BE49-F238E27FC236}">
                <a16:creationId xmlns:a16="http://schemas.microsoft.com/office/drawing/2014/main" id="{29AA0694-93B3-A723-F9C9-53E401C8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216"/>
            <a:ext cx="1366245" cy="292608"/>
          </a:xfrm>
          <a:prstGeom prst="rect">
            <a:avLst/>
          </a:prstGeom>
        </p:spPr>
      </p:pic>
      <p:sp>
        <p:nvSpPr>
          <p:cNvPr id="11" name="Title 1">
            <a:extLst>
              <a:ext uri="{FF2B5EF4-FFF2-40B4-BE49-F238E27FC236}">
                <a16:creationId xmlns:a16="http://schemas.microsoft.com/office/drawing/2014/main" id="{C55AB98C-9F9F-D3B0-10A0-17DCB64F33D6}"/>
              </a:ext>
            </a:extLst>
          </p:cNvPr>
          <p:cNvSpPr>
            <a:spLocks noGrp="1"/>
          </p:cNvSpPr>
          <p:nvPr>
            <p:ph type="title" hasCustomPrompt="1"/>
          </p:nvPr>
        </p:nvSpPr>
        <p:spPr bwMode="white">
          <a:xfrm>
            <a:off x="569912" y="2769057"/>
            <a:ext cx="5068887"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presentation title </a:t>
            </a:r>
          </a:p>
        </p:txBody>
      </p:sp>
      <p:sp>
        <p:nvSpPr>
          <p:cNvPr id="5" name="Text Placeholder 4">
            <a:extLst>
              <a:ext uri="{FF2B5EF4-FFF2-40B4-BE49-F238E27FC236}">
                <a16:creationId xmlns:a16="http://schemas.microsoft.com/office/drawing/2014/main" id="{5482F14D-1CBB-8E3B-8D2E-9B5EA00C5571}"/>
              </a:ext>
            </a:extLst>
          </p:cNvPr>
          <p:cNvSpPr>
            <a:spLocks noGrp="1"/>
          </p:cNvSpPr>
          <p:nvPr>
            <p:ph type="body" sz="quarter" idx="12" hasCustomPrompt="1"/>
          </p:nvPr>
        </p:nvSpPr>
        <p:spPr bwMode="white">
          <a:xfrm>
            <a:off x="582043" y="4215827"/>
            <a:ext cx="5056757"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A3E5ACEC-04CC-D20B-D4D4-AF1B70D010C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83F18C0F-35B3-00B9-E1FB-83D07536BB0A}"/>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51AAB13A-1E1B-E45F-BD10-BCD660802657}"/>
              </a:ext>
            </a:extLst>
          </p:cNvPr>
          <p:cNvSpPr>
            <a:spLocks noGrp="1"/>
          </p:cNvSpPr>
          <p:nvPr>
            <p:ph type="pic" sz="quarter" idx="15" hasCustomPrompt="1"/>
          </p:nvPr>
        </p:nvSpPr>
        <p:spPr bwMode="ltGray">
          <a:xfrm>
            <a:off x="6096000" y="0"/>
            <a:ext cx="6096000"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6341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guide id="3"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_Photo_1/3 page">
    <p:bg>
      <p:bgPr>
        <a:solidFill>
          <a:schemeClr val="bg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06F4419-64A5-9020-22F2-344FC7FAF1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2" name="MS logo white - EMF">
            <a:extLst>
              <a:ext uri="{FF2B5EF4-FFF2-40B4-BE49-F238E27FC236}">
                <a16:creationId xmlns:a16="http://schemas.microsoft.com/office/drawing/2014/main" id="{29AA0694-93B3-A723-F9C9-53E401C8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216"/>
            <a:ext cx="1366245" cy="292608"/>
          </a:xfrm>
          <a:prstGeom prst="rect">
            <a:avLst/>
          </a:prstGeom>
        </p:spPr>
      </p:pic>
      <p:sp>
        <p:nvSpPr>
          <p:cNvPr id="8" name="Title 1">
            <a:extLst>
              <a:ext uri="{FF2B5EF4-FFF2-40B4-BE49-F238E27FC236}">
                <a16:creationId xmlns:a16="http://schemas.microsoft.com/office/drawing/2014/main" id="{A6B1FCBB-06B7-64C6-F117-5E63670DFFA7}"/>
              </a:ext>
            </a:extLst>
          </p:cNvPr>
          <p:cNvSpPr>
            <a:spLocks noGrp="1"/>
          </p:cNvSpPr>
          <p:nvPr>
            <p:ph type="title" hasCustomPrompt="1"/>
          </p:nvPr>
        </p:nvSpPr>
        <p:spPr>
          <a:xfrm>
            <a:off x="569911" y="2769057"/>
            <a:ext cx="6949440" cy="1231106"/>
          </a:xfrm>
          <a:noFill/>
        </p:spPr>
        <p:txBody>
          <a:bodyPr wrap="square" lIns="0" tIns="0" rIns="0" bIns="0" anchor="b" anchorCtr="0">
            <a:spAutoFit/>
          </a:bodyPr>
          <a:lstStyle>
            <a:lvl1pPr>
              <a:defRPr sz="4000" b="0" i="0" spc="-50" baseline="0">
                <a:solidFill>
                  <a:srgbClr val="FFFFFF"/>
                </a:solidFill>
                <a:latin typeface="+mn-lt"/>
                <a:cs typeface="Segoe UI" panose="020B0502040204020203" pitchFamily="34" charset="0"/>
              </a:defRPr>
            </a:lvl1pPr>
          </a:lstStyle>
          <a:p>
            <a:r>
              <a:rPr lang="en-US"/>
              <a:t>Event name or </a:t>
            </a:r>
            <a:br>
              <a:rPr lang="en-US"/>
            </a:br>
            <a:r>
              <a:rPr lang="en-US"/>
              <a:t>presentation title </a:t>
            </a:r>
          </a:p>
        </p:txBody>
      </p:sp>
      <p:sp>
        <p:nvSpPr>
          <p:cNvPr id="10" name="Text Placeholder 4">
            <a:extLst>
              <a:ext uri="{FF2B5EF4-FFF2-40B4-BE49-F238E27FC236}">
                <a16:creationId xmlns:a16="http://schemas.microsoft.com/office/drawing/2014/main" id="{469CED02-2B46-444B-3830-0E40E15910FF}"/>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rgbClr val="FFFFFF"/>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EAFE125C-F2D8-2A18-58C3-194C3E321220}"/>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6" name="Text Placeholder 4">
            <a:extLst>
              <a:ext uri="{FF2B5EF4-FFF2-40B4-BE49-F238E27FC236}">
                <a16:creationId xmlns:a16="http://schemas.microsoft.com/office/drawing/2014/main" id="{1C67AC21-30F5-48B7-086F-79D1E4E11293}"/>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A0521F0C-988A-EA48-770E-C78EECC5B1B7}"/>
              </a:ext>
            </a:extLst>
          </p:cNvPr>
          <p:cNvSpPr>
            <a:spLocks noGrp="1"/>
          </p:cNvSpPr>
          <p:nvPr>
            <p:ph type="pic" sz="quarter" idx="15" hasCustomPrompt="1"/>
          </p:nvPr>
        </p:nvSpPr>
        <p:spPr bwMode="ltGray">
          <a:xfrm>
            <a:off x="8077200" y="0"/>
            <a:ext cx="4114800" cy="6858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8457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guide id="3" pos="5075">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_Photo_Full page_1">
    <p:bg>
      <p:bgPr>
        <a:solidFill>
          <a:schemeClr val="bg2"/>
        </a:solidFill>
        <a:effectLst/>
      </p:bgPr>
    </p:bg>
    <p:spTree>
      <p:nvGrpSpPr>
        <p:cNvPr id="1" name=""/>
        <p:cNvGrpSpPr/>
        <p:nvPr/>
      </p:nvGrpSpPr>
      <p:grpSpPr>
        <a:xfrm>
          <a:off x="0" y="0"/>
          <a:ext cx="0" cy="0"/>
          <a:chOff x="0" y="0"/>
          <a:chExt cx="0" cy="0"/>
        </a:xfrm>
      </p:grpSpPr>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06286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_Gradient_Dark Blue">
    <p:bg>
      <p:bgPr>
        <a:solidFill>
          <a:schemeClr val="bg2"/>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C9D6987-B7F5-0C98-A76B-1F2B3C15A8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924"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74543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_Photo_Full page_2">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1C74A79-BBEB-1C63-D4EF-38F00672DA48}"/>
              </a:ext>
            </a:extLst>
          </p:cNvPr>
          <p:cNvGrpSpPr/>
          <p:nvPr userDrawn="1"/>
        </p:nvGrpSpPr>
        <p:grpSpPr>
          <a:xfrm>
            <a:off x="-1" y="-1"/>
            <a:ext cx="12192001" cy="6858001"/>
            <a:chOff x="-1" y="-1"/>
            <a:chExt cx="12192001" cy="6858001"/>
          </a:xfrm>
        </p:grpSpPr>
        <p:pic>
          <p:nvPicPr>
            <p:cNvPr id="11" name="Picture 10" descr="A picture containing building&#10;&#10;Description automatically generated">
              <a:extLst>
                <a:ext uri="{FF2B5EF4-FFF2-40B4-BE49-F238E27FC236}">
                  <a16:creationId xmlns:a16="http://schemas.microsoft.com/office/drawing/2014/main" id="{313AFE2B-239D-9AC7-8FB0-8C96026D039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12" name="Rectangle 11">
              <a:extLst>
                <a:ext uri="{FF2B5EF4-FFF2-40B4-BE49-F238E27FC236}">
                  <a16:creationId xmlns:a16="http://schemas.microsoft.com/office/drawing/2014/main" id="{A389BF22-929B-2908-E860-A934A7695603}"/>
                </a:ext>
              </a:extLst>
            </p:cNvPr>
            <p:cNvSpPr/>
            <p:nvPr/>
          </p:nvSpPr>
          <p:spPr bwMode="auto">
            <a:xfrm>
              <a:off x="0" y="0"/>
              <a:ext cx="8149389" cy="6858000"/>
            </a:xfrm>
            <a:prstGeom prst="rect">
              <a:avLst/>
            </a:prstGeom>
            <a:gradFill>
              <a:gsLst>
                <a:gs pos="0">
                  <a:schemeClr val="bg1">
                    <a:alpha val="76249"/>
                  </a:schemeClr>
                </a:gs>
                <a:gs pos="100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
        <p:nvSpPr>
          <p:cNvPr id="13" name="TextBox 12">
            <a:extLst>
              <a:ext uri="{FF2B5EF4-FFF2-40B4-BE49-F238E27FC236}">
                <a16:creationId xmlns:a16="http://schemas.microsoft.com/office/drawing/2014/main" id="{FC33FD83-0CA7-3551-4539-8F751FBF29ED}"/>
              </a:ext>
            </a:extLst>
          </p:cNvPr>
          <p:cNvSpPr txBox="1"/>
          <p:nvPr userDrawn="1"/>
        </p:nvSpPr>
        <p:spPr>
          <a:xfrm>
            <a:off x="2342147" y="7940842"/>
            <a:ext cx="65" cy="276999"/>
          </a:xfrm>
          <a:prstGeom prst="rect">
            <a:avLst/>
          </a:prstGeom>
          <a:noFill/>
        </p:spPr>
        <p:txBody>
          <a:bodyPr wrap="none" lIns="0" tIns="0" rIns="0" bIns="0" rtlCol="0">
            <a:spAutoFit/>
          </a:bodyPr>
          <a:lstStyle/>
          <a:p>
            <a:pPr algn="l"/>
            <a:endParaRPr lang="en-US" sz="1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94105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_Gradient_Dark Blue">
    <p:bg>
      <p:bgPr>
        <a:solidFill>
          <a:schemeClr val="bg2"/>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C9D6987-B7F5-0C98-A76B-1F2B3C15A8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924"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74543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_Gradient_Dark Purple">
    <p:bg>
      <p:bgPr>
        <a:solidFill>
          <a:schemeClr val="bg2"/>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8D1FFD6F-3D0E-B46F-1914-A3183A1C18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25215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_Gradient_Dark Blue_with Image">
    <p:bg>
      <p:bgPr>
        <a:solidFill>
          <a:schemeClr val="bg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4E4D2C8-20BC-7E5D-0A90-5DB478BDE6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2" name="Title 1">
            <a:extLst>
              <a:ext uri="{FF2B5EF4-FFF2-40B4-BE49-F238E27FC236}">
                <a16:creationId xmlns:a16="http://schemas.microsoft.com/office/drawing/2014/main" id="{51B65EEA-77F3-C0F5-3483-CA4C24A82D88}"/>
              </a:ext>
            </a:extLst>
          </p:cNvPr>
          <p:cNvSpPr>
            <a:spLocks noGrp="1"/>
          </p:cNvSpPr>
          <p:nvPr>
            <p:ph type="title" hasCustomPrompt="1"/>
          </p:nvPr>
        </p:nvSpPr>
        <p:spPr bwMode="white">
          <a:xfrm>
            <a:off x="569911" y="3387502"/>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C203CD3A-B97F-B099-C6BA-D7F8AE1152F5}"/>
              </a:ext>
            </a:extLst>
          </p:cNvPr>
          <p:cNvSpPr>
            <a:spLocks noGrp="1"/>
          </p:cNvSpPr>
          <p:nvPr>
            <p:ph type="body" sz="quarter" idx="12" hasCustomPrompt="1"/>
          </p:nvPr>
        </p:nvSpPr>
        <p:spPr bwMode="white">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5205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_Gradient_Dark Purple_with Image">
    <p:bg>
      <p:bgPr>
        <a:solidFill>
          <a:schemeClr val="bg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0A086935-3714-39D1-32AE-80326770EE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2" name="Title 1">
            <a:extLst>
              <a:ext uri="{FF2B5EF4-FFF2-40B4-BE49-F238E27FC236}">
                <a16:creationId xmlns:a16="http://schemas.microsoft.com/office/drawing/2014/main" id="{51B65EEA-77F3-C0F5-3483-CA4C24A82D88}"/>
              </a:ext>
            </a:extLst>
          </p:cNvPr>
          <p:cNvSpPr>
            <a:spLocks noGrp="1"/>
          </p:cNvSpPr>
          <p:nvPr>
            <p:ph type="title" hasCustomPrompt="1"/>
          </p:nvPr>
        </p:nvSpPr>
        <p:spPr bwMode="white">
          <a:xfrm>
            <a:off x="569911" y="3387502"/>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C203CD3A-B97F-B099-C6BA-D7F8AE1152F5}"/>
              </a:ext>
            </a:extLst>
          </p:cNvPr>
          <p:cNvSpPr>
            <a:spLocks noGrp="1"/>
          </p:cNvSpPr>
          <p:nvPr>
            <p:ph type="body" sz="quarter" idx="12" hasCustomPrompt="1"/>
          </p:nvPr>
        </p:nvSpPr>
        <p:spPr bwMode="white">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9536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_1-column_Large typ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2" name="Text Placeholder 3">
            <a:extLst>
              <a:ext uri="{FF2B5EF4-FFF2-40B4-BE49-F238E27FC236}">
                <a16:creationId xmlns:a16="http://schemas.microsoft.com/office/drawing/2014/main" id="{79614968-3494-E366-3F5D-AD4C362B9029}"/>
              </a:ext>
            </a:extLst>
          </p:cNvPr>
          <p:cNvSpPr>
            <a:spLocks noGrp="1"/>
          </p:cNvSpPr>
          <p:nvPr>
            <p:ph type="body" sz="quarter" idx="12" hasCustomPrompt="1"/>
          </p:nvPr>
        </p:nvSpPr>
        <p:spPr>
          <a:xfrm>
            <a:off x="584199" y="1589670"/>
            <a:ext cx="8193024" cy="646908"/>
          </a:xfrm>
          <a:prstGeom prst="rect">
            <a:avLst/>
          </a:prstGeom>
        </p:spPr>
        <p:txBody>
          <a:bodyPr/>
          <a:lstStyle>
            <a:lvl1pPr marL="514350" indent="-514350">
              <a:lnSpc>
                <a:spcPct val="150000"/>
              </a:lnSpc>
              <a:spcBef>
                <a:spcPts val="0"/>
              </a:spcBef>
              <a:buSzPct val="100000"/>
              <a:buFont typeface="+mj-lt"/>
              <a:buAutoNum type="arabicPeriod"/>
              <a:defRPr sz="3200" spc="-20" baseline="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add agenda items</a:t>
            </a:r>
          </a:p>
        </p:txBody>
      </p:sp>
    </p:spTree>
    <p:extLst>
      <p:ext uri="{BB962C8B-B14F-4D97-AF65-F5344CB8AC3E}">
        <p14:creationId xmlns:p14="http://schemas.microsoft.com/office/powerpoint/2010/main" val="214701881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44">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genda_2-column">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5" name="Text Placeholder 4">
            <a:extLst>
              <a:ext uri="{FF2B5EF4-FFF2-40B4-BE49-F238E27FC236}">
                <a16:creationId xmlns:a16="http://schemas.microsoft.com/office/drawing/2014/main" id="{E9A8A03C-9110-2600-11EF-7EC8A656DB95}"/>
              </a:ext>
            </a:extLst>
          </p:cNvPr>
          <p:cNvSpPr>
            <a:spLocks noGrp="1"/>
          </p:cNvSpPr>
          <p:nvPr>
            <p:ph type="body" sz="quarter" idx="12" hasCustomPrompt="1"/>
          </p:nvPr>
        </p:nvSpPr>
        <p:spPr>
          <a:xfrm>
            <a:off x="592137" y="2588260"/>
            <a:ext cx="3471863" cy="277320"/>
          </a:xfrm>
          <a:prstGeom prst="rect">
            <a:avLst/>
          </a:prstGeom>
        </p:spPr>
        <p:txBody>
          <a:bodyPr/>
          <a:lstStyle>
            <a:lvl1pPr marL="342900" indent="-342900">
              <a:lnSpc>
                <a:spcPct val="200000"/>
              </a:lnSpc>
              <a:spcBef>
                <a:spcPts val="0"/>
              </a:spcBef>
              <a:buSzPct val="100000"/>
              <a:buFont typeface="+mj-lt"/>
              <a:buAutoNum type="arabicPeriod"/>
              <a:tabLst>
                <a:tab pos="457200" algn="l"/>
              </a:tabLst>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
        <p:nvSpPr>
          <p:cNvPr id="6" name="Text Placeholder 4">
            <a:extLst>
              <a:ext uri="{FF2B5EF4-FFF2-40B4-BE49-F238E27FC236}">
                <a16:creationId xmlns:a16="http://schemas.microsoft.com/office/drawing/2014/main" id="{0FF51780-D40A-A319-BDAA-730133A238F7}"/>
              </a:ext>
            </a:extLst>
          </p:cNvPr>
          <p:cNvSpPr>
            <a:spLocks noGrp="1"/>
          </p:cNvSpPr>
          <p:nvPr>
            <p:ph type="body" sz="quarter" idx="14" hasCustomPrompt="1"/>
          </p:nvPr>
        </p:nvSpPr>
        <p:spPr>
          <a:xfrm>
            <a:off x="4356100" y="2588259"/>
            <a:ext cx="3478213" cy="277320"/>
          </a:xfrm>
          <a:prstGeom prst="rect">
            <a:avLst/>
          </a:prstGeom>
        </p:spPr>
        <p:txBody>
          <a:bodyPr/>
          <a:lstStyle>
            <a:lvl1pPr marL="342900" indent="-342900">
              <a:lnSpc>
                <a:spcPct val="200000"/>
              </a:lnSpc>
              <a:spcBef>
                <a:spcPts val="0"/>
              </a:spcBef>
              <a:buSzPct val="100000"/>
              <a:buFont typeface="+mj-lt"/>
              <a:buAutoNum type="arabicPeriod"/>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Tree>
    <p:extLst>
      <p:ext uri="{BB962C8B-B14F-4D97-AF65-F5344CB8AC3E}">
        <p14:creationId xmlns:p14="http://schemas.microsoft.com/office/powerpoint/2010/main" val="20817410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am roster_5 member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Picture 1" descr="This photo is a 'placeholder' only. Drag or drop your photo here, or click and tap the center to insert a photo.">
            <a:extLst>
              <a:ext uri="{FF2B5EF4-FFF2-40B4-BE49-F238E27FC236}">
                <a16:creationId xmlns:a16="http://schemas.microsoft.com/office/drawing/2014/main" id="{2095A92D-6FC0-30E2-84FD-749200CFDD2F}"/>
              </a:ext>
            </a:extLst>
          </p:cNvPr>
          <p:cNvSpPr>
            <a:spLocks noGrp="1" noChangeAspect="1"/>
          </p:cNvSpPr>
          <p:nvPr>
            <p:ph type="pic" sz="quarter" idx="21" hasCustomPrompt="1"/>
          </p:nvPr>
        </p:nvSpPr>
        <p:spPr bwMode="ltGray">
          <a:xfrm>
            <a:off x="597395"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 name="Text Placeholder 58">
            <a:extLst>
              <a:ext uri="{FF2B5EF4-FFF2-40B4-BE49-F238E27FC236}">
                <a16:creationId xmlns:a16="http://schemas.microsoft.com/office/drawing/2014/main" id="{8E28FB90-1F0C-96B6-ED65-6403818CBD82}"/>
              </a:ext>
            </a:extLst>
          </p:cNvPr>
          <p:cNvSpPr>
            <a:spLocks noGrp="1"/>
          </p:cNvSpPr>
          <p:nvPr>
            <p:ph type="body" sz="quarter" idx="36" hasCustomPrompt="1"/>
          </p:nvPr>
        </p:nvSpPr>
        <p:spPr>
          <a:xfrm>
            <a:off x="5842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 name="Text Placeholder 58">
            <a:extLst>
              <a:ext uri="{FF2B5EF4-FFF2-40B4-BE49-F238E27FC236}">
                <a16:creationId xmlns:a16="http://schemas.microsoft.com/office/drawing/2014/main" id="{39EC624B-C018-EA8F-FC34-7FA84C7312AC}"/>
              </a:ext>
            </a:extLst>
          </p:cNvPr>
          <p:cNvSpPr>
            <a:spLocks noGrp="1"/>
          </p:cNvSpPr>
          <p:nvPr>
            <p:ph type="body" sz="quarter" idx="37" hasCustomPrompt="1"/>
          </p:nvPr>
        </p:nvSpPr>
        <p:spPr>
          <a:xfrm>
            <a:off x="5842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7" name="Text Placeholder 2A sub">
            <a:extLst>
              <a:ext uri="{FF2B5EF4-FFF2-40B4-BE49-F238E27FC236}">
                <a16:creationId xmlns:a16="http://schemas.microsoft.com/office/drawing/2014/main" id="{7F9D57BE-5CDF-C75E-2546-01FDA84338EC}"/>
              </a:ext>
            </a:extLst>
          </p:cNvPr>
          <p:cNvSpPr>
            <a:spLocks noGrp="1"/>
          </p:cNvSpPr>
          <p:nvPr>
            <p:ph type="body" sz="quarter" idx="48" hasCustomPrompt="1"/>
          </p:nvPr>
        </p:nvSpPr>
        <p:spPr>
          <a:xfrm>
            <a:off x="597395"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7" name="Picture 2" descr="This photo is a 'placeholder' only. Drag or drop your photo here, or click and tap the center to insert a photo.">
            <a:extLst>
              <a:ext uri="{FF2B5EF4-FFF2-40B4-BE49-F238E27FC236}">
                <a16:creationId xmlns:a16="http://schemas.microsoft.com/office/drawing/2014/main" id="{E080675F-DF49-FC49-81AB-E8C058EE4972}"/>
              </a:ext>
            </a:extLst>
          </p:cNvPr>
          <p:cNvSpPr>
            <a:spLocks noGrp="1" noChangeAspect="1"/>
          </p:cNvSpPr>
          <p:nvPr>
            <p:ph type="pic" sz="quarter" idx="32" hasCustomPrompt="1"/>
          </p:nvPr>
        </p:nvSpPr>
        <p:spPr bwMode="ltGray">
          <a:xfrm>
            <a:off x="2885660"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58">
            <a:extLst>
              <a:ext uri="{FF2B5EF4-FFF2-40B4-BE49-F238E27FC236}">
                <a16:creationId xmlns:a16="http://schemas.microsoft.com/office/drawing/2014/main" id="{3928C68D-DAC5-11B4-3C12-6C91DE377400}"/>
              </a:ext>
            </a:extLst>
          </p:cNvPr>
          <p:cNvSpPr>
            <a:spLocks noGrp="1"/>
          </p:cNvSpPr>
          <p:nvPr>
            <p:ph type="body" sz="quarter" idx="38" hasCustomPrompt="1"/>
          </p:nvPr>
        </p:nvSpPr>
        <p:spPr>
          <a:xfrm>
            <a:off x="2895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4" name="Text Placeholder 58">
            <a:extLst>
              <a:ext uri="{FF2B5EF4-FFF2-40B4-BE49-F238E27FC236}">
                <a16:creationId xmlns:a16="http://schemas.microsoft.com/office/drawing/2014/main" id="{0B56EBDC-A427-27E1-3FEB-F0FD4E7B82C2}"/>
              </a:ext>
            </a:extLst>
          </p:cNvPr>
          <p:cNvSpPr>
            <a:spLocks noGrp="1"/>
          </p:cNvSpPr>
          <p:nvPr>
            <p:ph type="body" sz="quarter" idx="39" hasCustomPrompt="1"/>
          </p:nvPr>
        </p:nvSpPr>
        <p:spPr>
          <a:xfrm>
            <a:off x="2895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8" name="Text Placeholder 2A sub">
            <a:extLst>
              <a:ext uri="{FF2B5EF4-FFF2-40B4-BE49-F238E27FC236}">
                <a16:creationId xmlns:a16="http://schemas.microsoft.com/office/drawing/2014/main" id="{A7056ACE-B611-E42B-9345-C0B20848C942}"/>
              </a:ext>
            </a:extLst>
          </p:cNvPr>
          <p:cNvSpPr>
            <a:spLocks noGrp="1"/>
          </p:cNvSpPr>
          <p:nvPr>
            <p:ph type="body" sz="quarter" idx="56" hasCustomPrompt="1"/>
          </p:nvPr>
        </p:nvSpPr>
        <p:spPr>
          <a:xfrm>
            <a:off x="2900758"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8" name="Picture 3" descr="This photo is a 'placeholder' only. Drag or drop your photo here, or click and tap the center to insert a photo.">
            <a:extLst>
              <a:ext uri="{FF2B5EF4-FFF2-40B4-BE49-F238E27FC236}">
                <a16:creationId xmlns:a16="http://schemas.microsoft.com/office/drawing/2014/main" id="{05FE9E54-AB2C-EF3D-275C-52775C5B1213}"/>
              </a:ext>
            </a:extLst>
          </p:cNvPr>
          <p:cNvSpPr>
            <a:spLocks noGrp="1" noChangeAspect="1"/>
          </p:cNvSpPr>
          <p:nvPr>
            <p:ph type="pic" sz="quarter" idx="33" hasCustomPrompt="1"/>
          </p:nvPr>
        </p:nvSpPr>
        <p:spPr bwMode="ltGray">
          <a:xfrm>
            <a:off x="5206586"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58">
            <a:extLst>
              <a:ext uri="{FF2B5EF4-FFF2-40B4-BE49-F238E27FC236}">
                <a16:creationId xmlns:a16="http://schemas.microsoft.com/office/drawing/2014/main" id="{E6A26C49-73B1-32C2-15C5-764A1E43D37A}"/>
              </a:ext>
            </a:extLst>
          </p:cNvPr>
          <p:cNvSpPr>
            <a:spLocks noGrp="1"/>
          </p:cNvSpPr>
          <p:nvPr>
            <p:ph type="body" sz="quarter" idx="40" hasCustomPrompt="1"/>
          </p:nvPr>
        </p:nvSpPr>
        <p:spPr>
          <a:xfrm>
            <a:off x="5181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6" name="Text Placeholder 58">
            <a:extLst>
              <a:ext uri="{FF2B5EF4-FFF2-40B4-BE49-F238E27FC236}">
                <a16:creationId xmlns:a16="http://schemas.microsoft.com/office/drawing/2014/main" id="{69292DB0-E395-2E0C-8AD4-5A478E223D83}"/>
              </a:ext>
            </a:extLst>
          </p:cNvPr>
          <p:cNvSpPr>
            <a:spLocks noGrp="1"/>
          </p:cNvSpPr>
          <p:nvPr>
            <p:ph type="body" sz="quarter" idx="41" hasCustomPrompt="1"/>
          </p:nvPr>
        </p:nvSpPr>
        <p:spPr>
          <a:xfrm>
            <a:off x="5181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9" name="Text Placeholder 2A sub">
            <a:extLst>
              <a:ext uri="{FF2B5EF4-FFF2-40B4-BE49-F238E27FC236}">
                <a16:creationId xmlns:a16="http://schemas.microsoft.com/office/drawing/2014/main" id="{18235FB3-0388-BC57-E46C-852B620BD36A}"/>
              </a:ext>
            </a:extLst>
          </p:cNvPr>
          <p:cNvSpPr>
            <a:spLocks noGrp="1"/>
          </p:cNvSpPr>
          <p:nvPr>
            <p:ph type="body" sz="quarter" idx="57" hasCustomPrompt="1"/>
          </p:nvPr>
        </p:nvSpPr>
        <p:spPr>
          <a:xfrm>
            <a:off x="5180970"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9" name="Picture 4" descr="This photo is a 'placeholder' only. Drag or drop your photo here, or click and tap the center to insert a photo.">
            <a:extLst>
              <a:ext uri="{FF2B5EF4-FFF2-40B4-BE49-F238E27FC236}">
                <a16:creationId xmlns:a16="http://schemas.microsoft.com/office/drawing/2014/main" id="{96F26384-C43A-EEAD-9B70-92910BADFBBF}"/>
              </a:ext>
            </a:extLst>
          </p:cNvPr>
          <p:cNvSpPr>
            <a:spLocks noGrp="1" noChangeAspect="1"/>
          </p:cNvSpPr>
          <p:nvPr>
            <p:ph type="pic" sz="quarter" idx="34" hasCustomPrompt="1"/>
          </p:nvPr>
        </p:nvSpPr>
        <p:spPr bwMode="ltGray">
          <a:xfrm>
            <a:off x="7444409"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7" name="Text Placeholder 58">
            <a:extLst>
              <a:ext uri="{FF2B5EF4-FFF2-40B4-BE49-F238E27FC236}">
                <a16:creationId xmlns:a16="http://schemas.microsoft.com/office/drawing/2014/main" id="{5C9A1883-6DFC-99E3-6521-481114322E5A}"/>
              </a:ext>
            </a:extLst>
          </p:cNvPr>
          <p:cNvSpPr>
            <a:spLocks noGrp="1"/>
          </p:cNvSpPr>
          <p:nvPr>
            <p:ph type="body" sz="quarter" idx="42" hasCustomPrompt="1"/>
          </p:nvPr>
        </p:nvSpPr>
        <p:spPr>
          <a:xfrm>
            <a:off x="7453312"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8" name="Text Placeholder 58">
            <a:extLst>
              <a:ext uri="{FF2B5EF4-FFF2-40B4-BE49-F238E27FC236}">
                <a16:creationId xmlns:a16="http://schemas.microsoft.com/office/drawing/2014/main" id="{77F88679-0849-BCE4-E48F-9011B09625AA}"/>
              </a:ext>
            </a:extLst>
          </p:cNvPr>
          <p:cNvSpPr>
            <a:spLocks noGrp="1"/>
          </p:cNvSpPr>
          <p:nvPr>
            <p:ph type="body" sz="quarter" idx="43" hasCustomPrompt="1"/>
          </p:nvPr>
        </p:nvSpPr>
        <p:spPr>
          <a:xfrm>
            <a:off x="7453312"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0" name="Text Placeholder 2A sub">
            <a:extLst>
              <a:ext uri="{FF2B5EF4-FFF2-40B4-BE49-F238E27FC236}">
                <a16:creationId xmlns:a16="http://schemas.microsoft.com/office/drawing/2014/main" id="{46C9B654-FF71-96F3-9D65-FAFDCC542B23}"/>
              </a:ext>
            </a:extLst>
          </p:cNvPr>
          <p:cNvSpPr>
            <a:spLocks noGrp="1"/>
          </p:cNvSpPr>
          <p:nvPr>
            <p:ph type="body" sz="quarter" idx="58" hasCustomPrompt="1"/>
          </p:nvPr>
        </p:nvSpPr>
        <p:spPr>
          <a:xfrm>
            <a:off x="7426459"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0" name="Picture 5" descr="This photo is a 'placeholder' only. Drag or drop your photo here, or click and tap the center to insert a photo.">
            <a:extLst>
              <a:ext uri="{FF2B5EF4-FFF2-40B4-BE49-F238E27FC236}">
                <a16:creationId xmlns:a16="http://schemas.microsoft.com/office/drawing/2014/main" id="{3B9166C7-9DC6-A91A-ED39-661EF0FD1414}"/>
              </a:ext>
            </a:extLst>
          </p:cNvPr>
          <p:cNvSpPr>
            <a:spLocks noGrp="1" noChangeAspect="1"/>
          </p:cNvSpPr>
          <p:nvPr>
            <p:ph type="pic" sz="quarter" idx="35" hasCustomPrompt="1"/>
          </p:nvPr>
        </p:nvSpPr>
        <p:spPr bwMode="ltGray">
          <a:xfrm>
            <a:off x="9732820"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9" name="Text Placeholder 58">
            <a:extLst>
              <a:ext uri="{FF2B5EF4-FFF2-40B4-BE49-F238E27FC236}">
                <a16:creationId xmlns:a16="http://schemas.microsoft.com/office/drawing/2014/main" id="{F3664A74-3BF2-EBBD-0A32-D91D7E18D712}"/>
              </a:ext>
            </a:extLst>
          </p:cNvPr>
          <p:cNvSpPr>
            <a:spLocks noGrp="1"/>
          </p:cNvSpPr>
          <p:nvPr>
            <p:ph type="body" sz="quarter" idx="44" hasCustomPrompt="1"/>
          </p:nvPr>
        </p:nvSpPr>
        <p:spPr>
          <a:xfrm>
            <a:off x="9725024"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0" name="Text Placeholder 58">
            <a:extLst>
              <a:ext uri="{FF2B5EF4-FFF2-40B4-BE49-F238E27FC236}">
                <a16:creationId xmlns:a16="http://schemas.microsoft.com/office/drawing/2014/main" id="{1EA6E3E7-9522-FBDA-5AA8-9B02637C3DED}"/>
              </a:ext>
            </a:extLst>
          </p:cNvPr>
          <p:cNvSpPr>
            <a:spLocks noGrp="1"/>
          </p:cNvSpPr>
          <p:nvPr>
            <p:ph type="body" sz="quarter" idx="45" hasCustomPrompt="1"/>
          </p:nvPr>
        </p:nvSpPr>
        <p:spPr>
          <a:xfrm>
            <a:off x="9725024"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Text Placeholder 2A sub">
            <a:extLst>
              <a:ext uri="{FF2B5EF4-FFF2-40B4-BE49-F238E27FC236}">
                <a16:creationId xmlns:a16="http://schemas.microsoft.com/office/drawing/2014/main" id="{C58F8C8D-221D-B55E-D329-5A72E24F04B1}"/>
              </a:ext>
            </a:extLst>
          </p:cNvPr>
          <p:cNvSpPr>
            <a:spLocks noGrp="1"/>
          </p:cNvSpPr>
          <p:nvPr>
            <p:ph type="body" sz="quarter" idx="59" hasCustomPrompt="1"/>
          </p:nvPr>
        </p:nvSpPr>
        <p:spPr>
          <a:xfrm>
            <a:off x="9729821"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Tree>
    <p:extLst>
      <p:ext uri="{BB962C8B-B14F-4D97-AF65-F5344CB8AC3E}">
        <p14:creationId xmlns:p14="http://schemas.microsoft.com/office/powerpoint/2010/main" val="15821215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am roster_Multiple team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3" name="Team 1">
            <a:extLst>
              <a:ext uri="{FF2B5EF4-FFF2-40B4-BE49-F238E27FC236}">
                <a16:creationId xmlns:a16="http://schemas.microsoft.com/office/drawing/2014/main" id="{1788A81D-F91F-4B63-B86B-E5FF44CB3797}"/>
              </a:ext>
            </a:extLst>
          </p:cNvPr>
          <p:cNvSpPr>
            <a:spLocks noGrp="1"/>
          </p:cNvSpPr>
          <p:nvPr>
            <p:ph type="body" sz="quarter" idx="41" hasCustomPrompt="1"/>
          </p:nvPr>
        </p:nvSpPr>
        <p:spPr>
          <a:xfrm>
            <a:off x="584200" y="2038192"/>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1</a:t>
            </a:r>
          </a:p>
        </p:txBody>
      </p:sp>
      <p:sp>
        <p:nvSpPr>
          <p:cNvPr id="30" name="Picture Placeholder 1A" descr="This photo is a 'placeholder' only. Drag or drop your photo here, or click and tap the center to insert a photo.">
            <a:extLst>
              <a:ext uri="{FF2B5EF4-FFF2-40B4-BE49-F238E27FC236}">
                <a16:creationId xmlns:a16="http://schemas.microsoft.com/office/drawing/2014/main" id="{7A1858DE-4EF1-DF37-6E54-4CDDA8BE4810}"/>
              </a:ext>
            </a:extLst>
          </p:cNvPr>
          <p:cNvSpPr>
            <a:spLocks noGrp="1" noChangeAspect="1"/>
          </p:cNvSpPr>
          <p:nvPr>
            <p:ph type="pic" sz="quarter" idx="28"/>
          </p:nvPr>
        </p:nvSpPr>
        <p:spPr bwMode="ltGray">
          <a:xfrm>
            <a:off x="2179638"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7" name="Text Placeholder 58">
            <a:extLst>
              <a:ext uri="{FF2B5EF4-FFF2-40B4-BE49-F238E27FC236}">
                <a16:creationId xmlns:a16="http://schemas.microsoft.com/office/drawing/2014/main" id="{44D0620A-EDE4-7447-2DB5-3E62FDFEF2AE}"/>
              </a:ext>
            </a:extLst>
          </p:cNvPr>
          <p:cNvSpPr>
            <a:spLocks noGrp="1"/>
          </p:cNvSpPr>
          <p:nvPr>
            <p:ph type="body" sz="quarter" idx="45" hasCustomPrompt="1"/>
          </p:nvPr>
        </p:nvSpPr>
        <p:spPr>
          <a:xfrm>
            <a:off x="3193643"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48" name="Text Placeholder 58">
            <a:extLst>
              <a:ext uri="{FF2B5EF4-FFF2-40B4-BE49-F238E27FC236}">
                <a16:creationId xmlns:a16="http://schemas.microsoft.com/office/drawing/2014/main" id="{01C010F4-F640-8A60-84DB-3A2F8B87A5DD}"/>
              </a:ext>
            </a:extLst>
          </p:cNvPr>
          <p:cNvSpPr>
            <a:spLocks noGrp="1"/>
          </p:cNvSpPr>
          <p:nvPr>
            <p:ph type="body" sz="quarter" idx="46" hasCustomPrompt="1"/>
          </p:nvPr>
        </p:nvSpPr>
        <p:spPr>
          <a:xfrm>
            <a:off x="3193643"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4" name="Picture Placeholder 1B" descr="This photo is a 'placeholder' only. Drag or drop your photo here, or click and tap the center to insert a photo.">
            <a:extLst>
              <a:ext uri="{FF2B5EF4-FFF2-40B4-BE49-F238E27FC236}">
                <a16:creationId xmlns:a16="http://schemas.microsoft.com/office/drawing/2014/main" id="{8DC67249-5F90-20FE-642D-92B8A7AA4725}"/>
              </a:ext>
            </a:extLst>
          </p:cNvPr>
          <p:cNvSpPr>
            <a:spLocks noGrp="1" noChangeAspect="1"/>
          </p:cNvSpPr>
          <p:nvPr>
            <p:ph type="pic" sz="quarter" idx="32"/>
          </p:nvPr>
        </p:nvSpPr>
        <p:spPr bwMode="ltGray">
          <a:xfrm>
            <a:off x="4609587"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5" name="Text Placeholder 58">
            <a:extLst>
              <a:ext uri="{FF2B5EF4-FFF2-40B4-BE49-F238E27FC236}">
                <a16:creationId xmlns:a16="http://schemas.microsoft.com/office/drawing/2014/main" id="{922227CE-29CC-7715-08E4-905343CC4668}"/>
              </a:ext>
            </a:extLst>
          </p:cNvPr>
          <p:cNvSpPr>
            <a:spLocks noGrp="1"/>
          </p:cNvSpPr>
          <p:nvPr>
            <p:ph type="body" sz="quarter" idx="53" hasCustomPrompt="1"/>
          </p:nvPr>
        </p:nvSpPr>
        <p:spPr>
          <a:xfrm>
            <a:off x="5627448"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6" name="Text Placeholder 58">
            <a:extLst>
              <a:ext uri="{FF2B5EF4-FFF2-40B4-BE49-F238E27FC236}">
                <a16:creationId xmlns:a16="http://schemas.microsoft.com/office/drawing/2014/main" id="{20F30418-EB83-FF1F-ECF0-A40BD6D8CBC0}"/>
              </a:ext>
            </a:extLst>
          </p:cNvPr>
          <p:cNvSpPr>
            <a:spLocks noGrp="1"/>
          </p:cNvSpPr>
          <p:nvPr>
            <p:ph type="body" sz="quarter" idx="54" hasCustomPrompt="1"/>
          </p:nvPr>
        </p:nvSpPr>
        <p:spPr>
          <a:xfrm>
            <a:off x="5627448"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8" name="Picture Placeholder 1C" descr="This photo is a 'placeholder' only. Drag or drop your photo here, or click and tap the center to insert a photo.">
            <a:extLst>
              <a:ext uri="{FF2B5EF4-FFF2-40B4-BE49-F238E27FC236}">
                <a16:creationId xmlns:a16="http://schemas.microsoft.com/office/drawing/2014/main" id="{1B8D2A36-064C-FE3B-CEAF-48281FAD4185}"/>
              </a:ext>
            </a:extLst>
          </p:cNvPr>
          <p:cNvSpPr>
            <a:spLocks noGrp="1" noChangeAspect="1"/>
          </p:cNvSpPr>
          <p:nvPr>
            <p:ph type="pic" sz="quarter" idx="36"/>
          </p:nvPr>
        </p:nvSpPr>
        <p:spPr bwMode="ltGray">
          <a:xfrm>
            <a:off x="7049911"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3" name="Text Placeholder 58">
            <a:extLst>
              <a:ext uri="{FF2B5EF4-FFF2-40B4-BE49-F238E27FC236}">
                <a16:creationId xmlns:a16="http://schemas.microsoft.com/office/drawing/2014/main" id="{8AD370F1-6139-1223-018A-16C75055E068}"/>
              </a:ext>
            </a:extLst>
          </p:cNvPr>
          <p:cNvSpPr>
            <a:spLocks noGrp="1"/>
          </p:cNvSpPr>
          <p:nvPr>
            <p:ph type="body" sz="quarter" idx="61" hasCustomPrompt="1"/>
          </p:nvPr>
        </p:nvSpPr>
        <p:spPr>
          <a:xfrm>
            <a:off x="8057744"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4" name="Text Placeholder 58">
            <a:extLst>
              <a:ext uri="{FF2B5EF4-FFF2-40B4-BE49-F238E27FC236}">
                <a16:creationId xmlns:a16="http://schemas.microsoft.com/office/drawing/2014/main" id="{BFCE70D8-4F10-E678-F1BB-75AEBFBE09D5}"/>
              </a:ext>
            </a:extLst>
          </p:cNvPr>
          <p:cNvSpPr>
            <a:spLocks noGrp="1"/>
          </p:cNvSpPr>
          <p:nvPr>
            <p:ph type="body" sz="quarter" idx="62" hasCustomPrompt="1"/>
          </p:nvPr>
        </p:nvSpPr>
        <p:spPr>
          <a:xfrm>
            <a:off x="8057744"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2" name="Picture Placeholder 1D" descr="This photo is a 'placeholder' only. Drag or drop your photo here, or click and tap the center to insert a photo.">
            <a:extLst>
              <a:ext uri="{FF2B5EF4-FFF2-40B4-BE49-F238E27FC236}">
                <a16:creationId xmlns:a16="http://schemas.microsoft.com/office/drawing/2014/main" id="{8E2E6F0B-8050-0919-E8CB-AC11968F627C}"/>
              </a:ext>
            </a:extLst>
          </p:cNvPr>
          <p:cNvSpPr>
            <a:spLocks noGrp="1" noChangeAspect="1"/>
          </p:cNvSpPr>
          <p:nvPr>
            <p:ph type="pic" sz="quarter" idx="40"/>
          </p:nvPr>
        </p:nvSpPr>
        <p:spPr bwMode="ltGray">
          <a:xfrm>
            <a:off x="9485490"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1" name="Text Placeholder 58">
            <a:extLst>
              <a:ext uri="{FF2B5EF4-FFF2-40B4-BE49-F238E27FC236}">
                <a16:creationId xmlns:a16="http://schemas.microsoft.com/office/drawing/2014/main" id="{0001AF27-6E88-CCE0-8660-7B99045D854D}"/>
              </a:ext>
            </a:extLst>
          </p:cNvPr>
          <p:cNvSpPr>
            <a:spLocks noGrp="1"/>
          </p:cNvSpPr>
          <p:nvPr>
            <p:ph type="body" sz="quarter" idx="69" hasCustomPrompt="1"/>
          </p:nvPr>
        </p:nvSpPr>
        <p:spPr>
          <a:xfrm>
            <a:off x="10478312"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2" name="Text Placeholder 58">
            <a:extLst>
              <a:ext uri="{FF2B5EF4-FFF2-40B4-BE49-F238E27FC236}">
                <a16:creationId xmlns:a16="http://schemas.microsoft.com/office/drawing/2014/main" id="{03C09D05-0CE3-7C80-1290-D97C4CA98852}"/>
              </a:ext>
            </a:extLst>
          </p:cNvPr>
          <p:cNvSpPr>
            <a:spLocks noGrp="1"/>
          </p:cNvSpPr>
          <p:nvPr>
            <p:ph type="body" sz="quarter" idx="70" hasCustomPrompt="1"/>
          </p:nvPr>
        </p:nvSpPr>
        <p:spPr>
          <a:xfrm>
            <a:off x="10478312"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 name="Straight Connector 1">
            <a:extLst>
              <a:ext uri="{FF2B5EF4-FFF2-40B4-BE49-F238E27FC236}">
                <a16:creationId xmlns:a16="http://schemas.microsoft.com/office/drawing/2014/main" id="{8F445834-5147-BDA3-1A05-42FE03F26C3D}"/>
              </a:ext>
            </a:extLst>
          </p:cNvPr>
          <p:cNvCxnSpPr>
            <a:cxnSpLocks/>
          </p:cNvCxnSpPr>
          <p:nvPr userDrawn="1"/>
        </p:nvCxnSpPr>
        <p:spPr>
          <a:xfrm>
            <a:off x="588662" y="2796209"/>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am 2">
            <a:extLst>
              <a:ext uri="{FF2B5EF4-FFF2-40B4-BE49-F238E27FC236}">
                <a16:creationId xmlns:a16="http://schemas.microsoft.com/office/drawing/2014/main" id="{10A26582-C8F8-AC4A-9BCE-FF494FA099A6}"/>
              </a:ext>
            </a:extLst>
          </p:cNvPr>
          <p:cNvSpPr>
            <a:spLocks noGrp="1"/>
          </p:cNvSpPr>
          <p:nvPr>
            <p:ph type="body" sz="quarter" idx="42" hasCustomPrompt="1"/>
          </p:nvPr>
        </p:nvSpPr>
        <p:spPr>
          <a:xfrm>
            <a:off x="584200" y="3276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2</a:t>
            </a:r>
          </a:p>
        </p:txBody>
      </p:sp>
      <p:sp>
        <p:nvSpPr>
          <p:cNvPr id="29" name="Picture Placeholder 2A" descr="This photo is a 'placeholder' only. Drag or drop your photo here, or click and tap the center to insert a photo.">
            <a:extLst>
              <a:ext uri="{FF2B5EF4-FFF2-40B4-BE49-F238E27FC236}">
                <a16:creationId xmlns:a16="http://schemas.microsoft.com/office/drawing/2014/main" id="{B47D2B24-2319-9A35-2475-DEF9C8C68542}"/>
              </a:ext>
            </a:extLst>
          </p:cNvPr>
          <p:cNvSpPr>
            <a:spLocks noGrp="1" noChangeAspect="1"/>
          </p:cNvSpPr>
          <p:nvPr>
            <p:ph type="pic" sz="quarter" idx="27"/>
          </p:nvPr>
        </p:nvSpPr>
        <p:spPr bwMode="ltGray">
          <a:xfrm>
            <a:off x="2179638"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9" name="Text Placeholder 58">
            <a:extLst>
              <a:ext uri="{FF2B5EF4-FFF2-40B4-BE49-F238E27FC236}">
                <a16:creationId xmlns:a16="http://schemas.microsoft.com/office/drawing/2014/main" id="{FC01ED5E-F101-B2E3-BF92-D7282EDD9294}"/>
              </a:ext>
            </a:extLst>
          </p:cNvPr>
          <p:cNvSpPr>
            <a:spLocks noGrp="1"/>
          </p:cNvSpPr>
          <p:nvPr>
            <p:ph type="body" sz="quarter" idx="47" hasCustomPrompt="1"/>
          </p:nvPr>
        </p:nvSpPr>
        <p:spPr>
          <a:xfrm>
            <a:off x="3193643"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0" name="Text Placeholder 58">
            <a:extLst>
              <a:ext uri="{FF2B5EF4-FFF2-40B4-BE49-F238E27FC236}">
                <a16:creationId xmlns:a16="http://schemas.microsoft.com/office/drawing/2014/main" id="{5EFE1E18-263B-ADE2-5B97-3D3EC83D4FFD}"/>
              </a:ext>
            </a:extLst>
          </p:cNvPr>
          <p:cNvSpPr>
            <a:spLocks noGrp="1"/>
          </p:cNvSpPr>
          <p:nvPr>
            <p:ph type="body" sz="quarter" idx="48" hasCustomPrompt="1"/>
          </p:nvPr>
        </p:nvSpPr>
        <p:spPr>
          <a:xfrm>
            <a:off x="3193643"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3" name="Picture Placeholder 2B" descr="This photo is a 'placeholder' only. Drag or drop your photo here, or click and tap the center to insert a photo.">
            <a:extLst>
              <a:ext uri="{FF2B5EF4-FFF2-40B4-BE49-F238E27FC236}">
                <a16:creationId xmlns:a16="http://schemas.microsoft.com/office/drawing/2014/main" id="{E8083CB6-CCDA-255D-BC5C-0F5D411855D5}"/>
              </a:ext>
            </a:extLst>
          </p:cNvPr>
          <p:cNvSpPr>
            <a:spLocks noGrp="1" noChangeAspect="1"/>
          </p:cNvSpPr>
          <p:nvPr>
            <p:ph type="pic" sz="quarter" idx="31"/>
          </p:nvPr>
        </p:nvSpPr>
        <p:spPr bwMode="ltGray">
          <a:xfrm>
            <a:off x="4609587"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7" name="Text Placeholder 58">
            <a:extLst>
              <a:ext uri="{FF2B5EF4-FFF2-40B4-BE49-F238E27FC236}">
                <a16:creationId xmlns:a16="http://schemas.microsoft.com/office/drawing/2014/main" id="{F2AC0BEF-2B97-6CDB-7C63-7F2758C12D78}"/>
              </a:ext>
            </a:extLst>
          </p:cNvPr>
          <p:cNvSpPr>
            <a:spLocks noGrp="1"/>
          </p:cNvSpPr>
          <p:nvPr>
            <p:ph type="body" sz="quarter" idx="55" hasCustomPrompt="1"/>
          </p:nvPr>
        </p:nvSpPr>
        <p:spPr>
          <a:xfrm>
            <a:off x="5627448"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8" name="Text Placeholder 58">
            <a:extLst>
              <a:ext uri="{FF2B5EF4-FFF2-40B4-BE49-F238E27FC236}">
                <a16:creationId xmlns:a16="http://schemas.microsoft.com/office/drawing/2014/main" id="{74C1C912-D822-B1C0-3368-737311266008}"/>
              </a:ext>
            </a:extLst>
          </p:cNvPr>
          <p:cNvSpPr>
            <a:spLocks noGrp="1"/>
          </p:cNvSpPr>
          <p:nvPr>
            <p:ph type="body" sz="quarter" idx="56" hasCustomPrompt="1"/>
          </p:nvPr>
        </p:nvSpPr>
        <p:spPr>
          <a:xfrm>
            <a:off x="5627448"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7" name="Picture Placeholder 2C" descr="This photo is a 'placeholder' only. Drag or drop your photo here, or click and tap the center to insert a photo.">
            <a:extLst>
              <a:ext uri="{FF2B5EF4-FFF2-40B4-BE49-F238E27FC236}">
                <a16:creationId xmlns:a16="http://schemas.microsoft.com/office/drawing/2014/main" id="{164422E8-3E89-9441-E751-CAFDCD0F198A}"/>
              </a:ext>
            </a:extLst>
          </p:cNvPr>
          <p:cNvSpPr>
            <a:spLocks noGrp="1" noChangeAspect="1"/>
          </p:cNvSpPr>
          <p:nvPr>
            <p:ph type="pic" sz="quarter" idx="35"/>
          </p:nvPr>
        </p:nvSpPr>
        <p:spPr bwMode="ltGray">
          <a:xfrm>
            <a:off x="7049911"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5" name="Text Placeholder 58">
            <a:extLst>
              <a:ext uri="{FF2B5EF4-FFF2-40B4-BE49-F238E27FC236}">
                <a16:creationId xmlns:a16="http://schemas.microsoft.com/office/drawing/2014/main" id="{317C4FB7-C080-AFBA-6406-A20CF0407110}"/>
              </a:ext>
            </a:extLst>
          </p:cNvPr>
          <p:cNvSpPr>
            <a:spLocks noGrp="1"/>
          </p:cNvSpPr>
          <p:nvPr>
            <p:ph type="body" sz="quarter" idx="63" hasCustomPrompt="1"/>
          </p:nvPr>
        </p:nvSpPr>
        <p:spPr>
          <a:xfrm>
            <a:off x="8057744"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6" name="Text Placeholder 58">
            <a:extLst>
              <a:ext uri="{FF2B5EF4-FFF2-40B4-BE49-F238E27FC236}">
                <a16:creationId xmlns:a16="http://schemas.microsoft.com/office/drawing/2014/main" id="{0E6AE450-22D4-A89C-C840-1C35AC4C6789}"/>
              </a:ext>
            </a:extLst>
          </p:cNvPr>
          <p:cNvSpPr>
            <a:spLocks noGrp="1"/>
          </p:cNvSpPr>
          <p:nvPr>
            <p:ph type="body" sz="quarter" idx="64" hasCustomPrompt="1"/>
          </p:nvPr>
        </p:nvSpPr>
        <p:spPr>
          <a:xfrm>
            <a:off x="8057744"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1" name="Picture Placeholder 2D" descr="This photo is a 'placeholder' only. Drag or drop your photo here, or click and tap the center to insert a photo.">
            <a:extLst>
              <a:ext uri="{FF2B5EF4-FFF2-40B4-BE49-F238E27FC236}">
                <a16:creationId xmlns:a16="http://schemas.microsoft.com/office/drawing/2014/main" id="{E418AC83-800E-9972-CCF5-0D24DA9B04AC}"/>
              </a:ext>
            </a:extLst>
          </p:cNvPr>
          <p:cNvSpPr>
            <a:spLocks noGrp="1" noChangeAspect="1"/>
          </p:cNvSpPr>
          <p:nvPr>
            <p:ph type="pic" sz="quarter" idx="39"/>
          </p:nvPr>
        </p:nvSpPr>
        <p:spPr bwMode="ltGray">
          <a:xfrm>
            <a:off x="9485490"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3" name="Text Placeholder 58">
            <a:extLst>
              <a:ext uri="{FF2B5EF4-FFF2-40B4-BE49-F238E27FC236}">
                <a16:creationId xmlns:a16="http://schemas.microsoft.com/office/drawing/2014/main" id="{309D02C3-435E-CDD1-D82F-28B543F1B5A2}"/>
              </a:ext>
            </a:extLst>
          </p:cNvPr>
          <p:cNvSpPr>
            <a:spLocks noGrp="1"/>
          </p:cNvSpPr>
          <p:nvPr>
            <p:ph type="body" sz="quarter" idx="71" hasCustomPrompt="1"/>
          </p:nvPr>
        </p:nvSpPr>
        <p:spPr>
          <a:xfrm>
            <a:off x="10478312"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4" name="Text Placeholder 58">
            <a:extLst>
              <a:ext uri="{FF2B5EF4-FFF2-40B4-BE49-F238E27FC236}">
                <a16:creationId xmlns:a16="http://schemas.microsoft.com/office/drawing/2014/main" id="{D366B6F5-DEC3-1C48-DA3B-4397F337A269}"/>
              </a:ext>
            </a:extLst>
          </p:cNvPr>
          <p:cNvSpPr>
            <a:spLocks noGrp="1"/>
          </p:cNvSpPr>
          <p:nvPr>
            <p:ph type="body" sz="quarter" idx="72" hasCustomPrompt="1"/>
          </p:nvPr>
        </p:nvSpPr>
        <p:spPr>
          <a:xfrm>
            <a:off x="10478312"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4" name="Straight Connector 3">
            <a:extLst>
              <a:ext uri="{FF2B5EF4-FFF2-40B4-BE49-F238E27FC236}">
                <a16:creationId xmlns:a16="http://schemas.microsoft.com/office/drawing/2014/main" id="{9804F51A-1D45-8731-5DAA-2233599509CB}"/>
              </a:ext>
            </a:extLst>
          </p:cNvPr>
          <p:cNvCxnSpPr>
            <a:cxnSpLocks/>
          </p:cNvCxnSpPr>
          <p:nvPr userDrawn="1"/>
        </p:nvCxnSpPr>
        <p:spPr>
          <a:xfrm>
            <a:off x="588662" y="3962400"/>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am 3">
            <a:extLst>
              <a:ext uri="{FF2B5EF4-FFF2-40B4-BE49-F238E27FC236}">
                <a16:creationId xmlns:a16="http://schemas.microsoft.com/office/drawing/2014/main" id="{D3F608B4-ED44-5C07-5EFA-438FB513B7FB}"/>
              </a:ext>
            </a:extLst>
          </p:cNvPr>
          <p:cNvSpPr>
            <a:spLocks noGrp="1"/>
          </p:cNvSpPr>
          <p:nvPr>
            <p:ph type="body" sz="quarter" idx="43" hasCustomPrompt="1"/>
          </p:nvPr>
        </p:nvSpPr>
        <p:spPr>
          <a:xfrm>
            <a:off x="584200" y="4419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3</a:t>
            </a:r>
          </a:p>
        </p:txBody>
      </p:sp>
      <p:sp>
        <p:nvSpPr>
          <p:cNvPr id="28" name="Picture Placeholder 3A" descr="This photo is a 'placeholder' only. Drag or drop your photo here, or click and tap the center to insert a photo.">
            <a:extLst>
              <a:ext uri="{FF2B5EF4-FFF2-40B4-BE49-F238E27FC236}">
                <a16:creationId xmlns:a16="http://schemas.microsoft.com/office/drawing/2014/main" id="{EAECE39A-485D-E6EB-27F0-728F88CA6719}"/>
              </a:ext>
            </a:extLst>
          </p:cNvPr>
          <p:cNvSpPr>
            <a:spLocks noGrp="1" noChangeAspect="1"/>
          </p:cNvSpPr>
          <p:nvPr>
            <p:ph type="pic" sz="quarter" idx="26"/>
          </p:nvPr>
        </p:nvSpPr>
        <p:spPr bwMode="ltGray">
          <a:xfrm>
            <a:off x="2179638"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1" name="Text Placeholder 58">
            <a:extLst>
              <a:ext uri="{FF2B5EF4-FFF2-40B4-BE49-F238E27FC236}">
                <a16:creationId xmlns:a16="http://schemas.microsoft.com/office/drawing/2014/main" id="{3965190B-2799-9D0C-F8DD-6CC5158F1533}"/>
              </a:ext>
            </a:extLst>
          </p:cNvPr>
          <p:cNvSpPr>
            <a:spLocks noGrp="1"/>
          </p:cNvSpPr>
          <p:nvPr>
            <p:ph type="body" sz="quarter" idx="49" hasCustomPrompt="1"/>
          </p:nvPr>
        </p:nvSpPr>
        <p:spPr>
          <a:xfrm>
            <a:off x="3193643"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2" name="Text Placeholder 58">
            <a:extLst>
              <a:ext uri="{FF2B5EF4-FFF2-40B4-BE49-F238E27FC236}">
                <a16:creationId xmlns:a16="http://schemas.microsoft.com/office/drawing/2014/main" id="{736C02F1-87C7-951D-BE5A-0E2EE9F3DC1E}"/>
              </a:ext>
            </a:extLst>
          </p:cNvPr>
          <p:cNvSpPr>
            <a:spLocks noGrp="1"/>
          </p:cNvSpPr>
          <p:nvPr>
            <p:ph type="body" sz="quarter" idx="50" hasCustomPrompt="1"/>
          </p:nvPr>
        </p:nvSpPr>
        <p:spPr>
          <a:xfrm>
            <a:off x="3193643"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2" name="Picture Placeholder 3B" descr="This photo is a 'placeholder' only. Drag or drop your photo here, or click and tap the center to insert a photo.">
            <a:extLst>
              <a:ext uri="{FF2B5EF4-FFF2-40B4-BE49-F238E27FC236}">
                <a16:creationId xmlns:a16="http://schemas.microsoft.com/office/drawing/2014/main" id="{8BF4AC3C-2414-C0C9-D30B-1883D8FF07F9}"/>
              </a:ext>
            </a:extLst>
          </p:cNvPr>
          <p:cNvSpPr>
            <a:spLocks noGrp="1" noChangeAspect="1"/>
          </p:cNvSpPr>
          <p:nvPr>
            <p:ph type="pic" sz="quarter" idx="30"/>
          </p:nvPr>
        </p:nvSpPr>
        <p:spPr bwMode="ltGray">
          <a:xfrm>
            <a:off x="4609587"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9" name="Text Placeholder 58">
            <a:extLst>
              <a:ext uri="{FF2B5EF4-FFF2-40B4-BE49-F238E27FC236}">
                <a16:creationId xmlns:a16="http://schemas.microsoft.com/office/drawing/2014/main" id="{EF622325-4A31-0D34-F692-292C7A27B194}"/>
              </a:ext>
            </a:extLst>
          </p:cNvPr>
          <p:cNvSpPr>
            <a:spLocks noGrp="1"/>
          </p:cNvSpPr>
          <p:nvPr>
            <p:ph type="body" sz="quarter" idx="57" hasCustomPrompt="1"/>
          </p:nvPr>
        </p:nvSpPr>
        <p:spPr>
          <a:xfrm>
            <a:off x="5627448"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0" name="Text Placeholder 58">
            <a:extLst>
              <a:ext uri="{FF2B5EF4-FFF2-40B4-BE49-F238E27FC236}">
                <a16:creationId xmlns:a16="http://schemas.microsoft.com/office/drawing/2014/main" id="{4EA6AF6F-230F-CCBA-01CB-9F97E4A80419}"/>
              </a:ext>
            </a:extLst>
          </p:cNvPr>
          <p:cNvSpPr>
            <a:spLocks noGrp="1"/>
          </p:cNvSpPr>
          <p:nvPr>
            <p:ph type="body" sz="quarter" idx="58" hasCustomPrompt="1"/>
          </p:nvPr>
        </p:nvSpPr>
        <p:spPr>
          <a:xfrm>
            <a:off x="5627448"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6" name="Picture Placeholder 3C" descr="This photo is a 'placeholder' only. Drag or drop your photo here, or click and tap the center to insert a photo.">
            <a:extLst>
              <a:ext uri="{FF2B5EF4-FFF2-40B4-BE49-F238E27FC236}">
                <a16:creationId xmlns:a16="http://schemas.microsoft.com/office/drawing/2014/main" id="{A1EE5FC3-9D08-4309-3E1C-5300AC037DC4}"/>
              </a:ext>
            </a:extLst>
          </p:cNvPr>
          <p:cNvSpPr>
            <a:spLocks noGrp="1" noChangeAspect="1"/>
          </p:cNvSpPr>
          <p:nvPr>
            <p:ph type="pic" sz="quarter" idx="34"/>
          </p:nvPr>
        </p:nvSpPr>
        <p:spPr bwMode="ltGray">
          <a:xfrm>
            <a:off x="7049911"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7" name="Text Placeholder 58">
            <a:extLst>
              <a:ext uri="{FF2B5EF4-FFF2-40B4-BE49-F238E27FC236}">
                <a16:creationId xmlns:a16="http://schemas.microsoft.com/office/drawing/2014/main" id="{8F8EB56C-34C6-E5E1-1972-A071C8CB2ACF}"/>
              </a:ext>
            </a:extLst>
          </p:cNvPr>
          <p:cNvSpPr>
            <a:spLocks noGrp="1"/>
          </p:cNvSpPr>
          <p:nvPr>
            <p:ph type="body" sz="quarter" idx="65" hasCustomPrompt="1"/>
          </p:nvPr>
        </p:nvSpPr>
        <p:spPr>
          <a:xfrm>
            <a:off x="8057744"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8" name="Text Placeholder 58">
            <a:extLst>
              <a:ext uri="{FF2B5EF4-FFF2-40B4-BE49-F238E27FC236}">
                <a16:creationId xmlns:a16="http://schemas.microsoft.com/office/drawing/2014/main" id="{6070585B-81AF-32BA-0813-522DCAEFA40E}"/>
              </a:ext>
            </a:extLst>
          </p:cNvPr>
          <p:cNvSpPr>
            <a:spLocks noGrp="1"/>
          </p:cNvSpPr>
          <p:nvPr>
            <p:ph type="body" sz="quarter" idx="66" hasCustomPrompt="1"/>
          </p:nvPr>
        </p:nvSpPr>
        <p:spPr>
          <a:xfrm>
            <a:off x="8057744"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0" name="Picture Placeholder 3D" descr="This photo is a 'placeholder' only. Drag or drop your photo here, or click and tap the center to insert a photo.">
            <a:extLst>
              <a:ext uri="{FF2B5EF4-FFF2-40B4-BE49-F238E27FC236}">
                <a16:creationId xmlns:a16="http://schemas.microsoft.com/office/drawing/2014/main" id="{48D92F43-C340-0BDC-CD08-A5A2D0AFAA5A}"/>
              </a:ext>
            </a:extLst>
          </p:cNvPr>
          <p:cNvSpPr>
            <a:spLocks noGrp="1" noChangeAspect="1"/>
          </p:cNvSpPr>
          <p:nvPr>
            <p:ph type="pic" sz="quarter" idx="38"/>
          </p:nvPr>
        </p:nvSpPr>
        <p:spPr bwMode="ltGray">
          <a:xfrm>
            <a:off x="9485490"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5" name="Text Placeholder 58">
            <a:extLst>
              <a:ext uri="{FF2B5EF4-FFF2-40B4-BE49-F238E27FC236}">
                <a16:creationId xmlns:a16="http://schemas.microsoft.com/office/drawing/2014/main" id="{89E6A037-24C1-CAC2-A398-476119D3F25D}"/>
              </a:ext>
            </a:extLst>
          </p:cNvPr>
          <p:cNvSpPr>
            <a:spLocks noGrp="1"/>
          </p:cNvSpPr>
          <p:nvPr>
            <p:ph type="body" sz="quarter" idx="73" hasCustomPrompt="1"/>
          </p:nvPr>
        </p:nvSpPr>
        <p:spPr>
          <a:xfrm>
            <a:off x="10478312"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6" name="Text Placeholder 58">
            <a:extLst>
              <a:ext uri="{FF2B5EF4-FFF2-40B4-BE49-F238E27FC236}">
                <a16:creationId xmlns:a16="http://schemas.microsoft.com/office/drawing/2014/main" id="{876F2CA6-31AD-FFE7-FC90-15148A097830}"/>
              </a:ext>
            </a:extLst>
          </p:cNvPr>
          <p:cNvSpPr>
            <a:spLocks noGrp="1"/>
          </p:cNvSpPr>
          <p:nvPr>
            <p:ph type="body" sz="quarter" idx="74" hasCustomPrompt="1"/>
          </p:nvPr>
        </p:nvSpPr>
        <p:spPr>
          <a:xfrm>
            <a:off x="10478312"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6" name="Straight Connector 25">
            <a:extLst>
              <a:ext uri="{FF2B5EF4-FFF2-40B4-BE49-F238E27FC236}">
                <a16:creationId xmlns:a16="http://schemas.microsoft.com/office/drawing/2014/main" id="{372DE300-AF33-9F86-1E59-5008DFACF2FD}"/>
              </a:ext>
            </a:extLst>
          </p:cNvPr>
          <p:cNvCxnSpPr>
            <a:cxnSpLocks/>
          </p:cNvCxnSpPr>
          <p:nvPr userDrawn="1"/>
        </p:nvCxnSpPr>
        <p:spPr>
          <a:xfrm>
            <a:off x="588662" y="5128591"/>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am 4">
            <a:extLst>
              <a:ext uri="{FF2B5EF4-FFF2-40B4-BE49-F238E27FC236}">
                <a16:creationId xmlns:a16="http://schemas.microsoft.com/office/drawing/2014/main" id="{B1818782-B436-6129-67F3-553E6ADB8AE1}"/>
              </a:ext>
            </a:extLst>
          </p:cNvPr>
          <p:cNvSpPr>
            <a:spLocks noGrp="1"/>
          </p:cNvSpPr>
          <p:nvPr>
            <p:ph type="body" sz="quarter" idx="44" hasCustomPrompt="1"/>
          </p:nvPr>
        </p:nvSpPr>
        <p:spPr>
          <a:xfrm>
            <a:off x="569912" y="561975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4</a:t>
            </a:r>
          </a:p>
        </p:txBody>
      </p:sp>
      <p:sp>
        <p:nvSpPr>
          <p:cNvPr id="27" name="Picture Placeholder 4A" descr="This photo is a 'placeholder' only. Drag or drop your photo here, or click and tap the center to insert a photo.">
            <a:extLst>
              <a:ext uri="{FF2B5EF4-FFF2-40B4-BE49-F238E27FC236}">
                <a16:creationId xmlns:a16="http://schemas.microsoft.com/office/drawing/2014/main" id="{09D5AA92-B282-C1B4-798D-F0C0CE32DFED}"/>
              </a:ext>
            </a:extLst>
          </p:cNvPr>
          <p:cNvSpPr>
            <a:spLocks noGrp="1" noChangeAspect="1"/>
          </p:cNvSpPr>
          <p:nvPr>
            <p:ph type="pic" sz="quarter" idx="25"/>
          </p:nvPr>
        </p:nvSpPr>
        <p:spPr bwMode="ltGray">
          <a:xfrm>
            <a:off x="2179638"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3" name="Text Placeholder 58">
            <a:extLst>
              <a:ext uri="{FF2B5EF4-FFF2-40B4-BE49-F238E27FC236}">
                <a16:creationId xmlns:a16="http://schemas.microsoft.com/office/drawing/2014/main" id="{185A2984-DFE0-DB13-1B58-814E78BACB59}"/>
              </a:ext>
            </a:extLst>
          </p:cNvPr>
          <p:cNvSpPr>
            <a:spLocks noGrp="1"/>
          </p:cNvSpPr>
          <p:nvPr>
            <p:ph type="body" sz="quarter" idx="51" hasCustomPrompt="1"/>
          </p:nvPr>
        </p:nvSpPr>
        <p:spPr>
          <a:xfrm>
            <a:off x="3193643"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4" name="Text Placeholder 58">
            <a:extLst>
              <a:ext uri="{FF2B5EF4-FFF2-40B4-BE49-F238E27FC236}">
                <a16:creationId xmlns:a16="http://schemas.microsoft.com/office/drawing/2014/main" id="{8B90DB1C-DC86-BEED-6297-979686631FEC}"/>
              </a:ext>
            </a:extLst>
          </p:cNvPr>
          <p:cNvSpPr>
            <a:spLocks noGrp="1"/>
          </p:cNvSpPr>
          <p:nvPr>
            <p:ph type="body" sz="quarter" idx="52" hasCustomPrompt="1"/>
          </p:nvPr>
        </p:nvSpPr>
        <p:spPr>
          <a:xfrm>
            <a:off x="3193643"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Picture Placeholder 4B" descr="This photo is a 'placeholder' only. Drag or drop your photo here, or click and tap the center to insert a photo.">
            <a:extLst>
              <a:ext uri="{FF2B5EF4-FFF2-40B4-BE49-F238E27FC236}">
                <a16:creationId xmlns:a16="http://schemas.microsoft.com/office/drawing/2014/main" id="{1AACDD71-3F9F-FF96-80B7-B16ACB3DBDA0}"/>
              </a:ext>
            </a:extLst>
          </p:cNvPr>
          <p:cNvSpPr>
            <a:spLocks noGrp="1" noChangeAspect="1"/>
          </p:cNvSpPr>
          <p:nvPr>
            <p:ph type="pic" sz="quarter" idx="29"/>
          </p:nvPr>
        </p:nvSpPr>
        <p:spPr bwMode="ltGray">
          <a:xfrm>
            <a:off x="4609587"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1" name="Text Placeholder 58">
            <a:extLst>
              <a:ext uri="{FF2B5EF4-FFF2-40B4-BE49-F238E27FC236}">
                <a16:creationId xmlns:a16="http://schemas.microsoft.com/office/drawing/2014/main" id="{2B9A6BDF-B22A-1D52-4406-C9B2C30D5BE2}"/>
              </a:ext>
            </a:extLst>
          </p:cNvPr>
          <p:cNvSpPr>
            <a:spLocks noGrp="1"/>
          </p:cNvSpPr>
          <p:nvPr>
            <p:ph type="body" sz="quarter" idx="59" hasCustomPrompt="1"/>
          </p:nvPr>
        </p:nvSpPr>
        <p:spPr>
          <a:xfrm>
            <a:off x="5627448"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2" name="Text Placeholder 58">
            <a:extLst>
              <a:ext uri="{FF2B5EF4-FFF2-40B4-BE49-F238E27FC236}">
                <a16:creationId xmlns:a16="http://schemas.microsoft.com/office/drawing/2014/main" id="{798F9B24-6D32-FEF4-B4F7-221FA0383648}"/>
              </a:ext>
            </a:extLst>
          </p:cNvPr>
          <p:cNvSpPr>
            <a:spLocks noGrp="1"/>
          </p:cNvSpPr>
          <p:nvPr>
            <p:ph type="body" sz="quarter" idx="60" hasCustomPrompt="1"/>
          </p:nvPr>
        </p:nvSpPr>
        <p:spPr>
          <a:xfrm>
            <a:off x="5627448"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5" name="Picture Placeholder 4C" descr="This photo is a 'placeholder' only. Drag or drop your photo here, or click and tap the center to insert a photo.">
            <a:extLst>
              <a:ext uri="{FF2B5EF4-FFF2-40B4-BE49-F238E27FC236}">
                <a16:creationId xmlns:a16="http://schemas.microsoft.com/office/drawing/2014/main" id="{217FFE89-17B7-1648-33A1-D7100A36CE96}"/>
              </a:ext>
            </a:extLst>
          </p:cNvPr>
          <p:cNvSpPr>
            <a:spLocks noGrp="1" noChangeAspect="1"/>
          </p:cNvSpPr>
          <p:nvPr>
            <p:ph type="pic" sz="quarter" idx="33"/>
          </p:nvPr>
        </p:nvSpPr>
        <p:spPr bwMode="ltGray">
          <a:xfrm>
            <a:off x="7049911"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9" name="Text Placeholder 58">
            <a:extLst>
              <a:ext uri="{FF2B5EF4-FFF2-40B4-BE49-F238E27FC236}">
                <a16:creationId xmlns:a16="http://schemas.microsoft.com/office/drawing/2014/main" id="{4E67998A-56F2-636C-2397-FD35A6BAED5C}"/>
              </a:ext>
            </a:extLst>
          </p:cNvPr>
          <p:cNvSpPr>
            <a:spLocks noGrp="1"/>
          </p:cNvSpPr>
          <p:nvPr>
            <p:ph type="body" sz="quarter" idx="67" hasCustomPrompt="1"/>
          </p:nvPr>
        </p:nvSpPr>
        <p:spPr>
          <a:xfrm>
            <a:off x="8057744"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0" name="Text Placeholder 58">
            <a:extLst>
              <a:ext uri="{FF2B5EF4-FFF2-40B4-BE49-F238E27FC236}">
                <a16:creationId xmlns:a16="http://schemas.microsoft.com/office/drawing/2014/main" id="{98A4D675-E7C5-C94A-F613-39AE772372B3}"/>
              </a:ext>
            </a:extLst>
          </p:cNvPr>
          <p:cNvSpPr>
            <a:spLocks noGrp="1"/>
          </p:cNvSpPr>
          <p:nvPr>
            <p:ph type="body" sz="quarter" idx="68" hasCustomPrompt="1"/>
          </p:nvPr>
        </p:nvSpPr>
        <p:spPr>
          <a:xfrm>
            <a:off x="8057744"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9" name="Picture Placeholder 4D" descr="This photo is a 'placeholder' only. Drag or drop your photo here, or click and tap the center to insert a photo.">
            <a:extLst>
              <a:ext uri="{FF2B5EF4-FFF2-40B4-BE49-F238E27FC236}">
                <a16:creationId xmlns:a16="http://schemas.microsoft.com/office/drawing/2014/main" id="{BB3E99EB-92F7-AFDA-6F2F-8D5C275EECBF}"/>
              </a:ext>
            </a:extLst>
          </p:cNvPr>
          <p:cNvSpPr>
            <a:spLocks noGrp="1" noChangeAspect="1"/>
          </p:cNvSpPr>
          <p:nvPr>
            <p:ph type="pic" sz="quarter" idx="37"/>
          </p:nvPr>
        </p:nvSpPr>
        <p:spPr bwMode="ltGray">
          <a:xfrm>
            <a:off x="9485490"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7" name="Text Placeholder 58">
            <a:extLst>
              <a:ext uri="{FF2B5EF4-FFF2-40B4-BE49-F238E27FC236}">
                <a16:creationId xmlns:a16="http://schemas.microsoft.com/office/drawing/2014/main" id="{794D0FFB-0845-0A62-2ABA-9D32A8F6A11F}"/>
              </a:ext>
            </a:extLst>
          </p:cNvPr>
          <p:cNvSpPr>
            <a:spLocks noGrp="1"/>
          </p:cNvSpPr>
          <p:nvPr>
            <p:ph type="body" sz="quarter" idx="75" hasCustomPrompt="1"/>
          </p:nvPr>
        </p:nvSpPr>
        <p:spPr>
          <a:xfrm>
            <a:off x="10478312"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8" name="Text Placeholder 58">
            <a:extLst>
              <a:ext uri="{FF2B5EF4-FFF2-40B4-BE49-F238E27FC236}">
                <a16:creationId xmlns:a16="http://schemas.microsoft.com/office/drawing/2014/main" id="{EA2979B5-9049-F13E-01F6-96D99CFF4F5E}"/>
              </a:ext>
            </a:extLst>
          </p:cNvPr>
          <p:cNvSpPr>
            <a:spLocks noGrp="1"/>
          </p:cNvSpPr>
          <p:nvPr>
            <p:ph type="body" sz="quarter" idx="76" hasCustomPrompt="1"/>
          </p:nvPr>
        </p:nvSpPr>
        <p:spPr>
          <a:xfrm>
            <a:off x="10478312"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Tree>
    <p:extLst>
      <p:ext uri="{BB962C8B-B14F-4D97-AF65-F5344CB8AC3E}">
        <p14:creationId xmlns:p14="http://schemas.microsoft.com/office/powerpoint/2010/main" val="238701862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chemeClr val="bg2"/>
        </a:solidFill>
        <a:effectLst/>
      </p:bgPr>
    </p:bg>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9654F913-8C73-8154-339B-5F55F59D6479}"/>
              </a:ext>
            </a:extLst>
          </p:cNvPr>
          <p:cNvSpPr>
            <a:spLocks noGrp="1"/>
          </p:cNvSpPr>
          <p:nvPr>
            <p:ph type="title" hasCustomPrompt="1"/>
          </p:nvPr>
        </p:nvSpPr>
        <p:spPr>
          <a:xfrm>
            <a:off x="525081" y="2448062"/>
            <a:ext cx="10430257" cy="1015663"/>
          </a:xfrm>
        </p:spPr>
        <p:txBody>
          <a:bodyPr anchor="b" anchorCtr="0"/>
          <a:lstStyle>
            <a:lvl1pPr>
              <a:defRPr sz="6600" spc="-100" baseline="0">
                <a:solidFill>
                  <a:schemeClr val="tx1"/>
                </a:solidFill>
                <a:latin typeface="+mn-lt"/>
              </a:defRPr>
            </a:lvl1pPr>
          </a:lstStyle>
          <a:p>
            <a:r>
              <a:rPr lang="en-US"/>
              <a:t>Big headline</a:t>
            </a:r>
          </a:p>
        </p:txBody>
      </p:sp>
      <p:sp>
        <p:nvSpPr>
          <p:cNvPr id="12" name="Text Placeholder 3">
            <a:extLst>
              <a:ext uri="{FF2B5EF4-FFF2-40B4-BE49-F238E27FC236}">
                <a16:creationId xmlns:a16="http://schemas.microsoft.com/office/drawing/2014/main" id="{1AD7AFE0-BCF1-36FF-7EA7-BCB9808983BD}"/>
              </a:ext>
            </a:extLst>
          </p:cNvPr>
          <p:cNvSpPr>
            <a:spLocks noGrp="1"/>
          </p:cNvSpPr>
          <p:nvPr>
            <p:ph type="body" sz="quarter" idx="15"/>
          </p:nvPr>
        </p:nvSpPr>
        <p:spPr>
          <a:xfrm>
            <a:off x="58638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1290F352-B453-F362-EDD0-00B6F4E63D12}"/>
              </a:ext>
            </a:extLst>
          </p:cNvPr>
          <p:cNvSpPr>
            <a:spLocks noGrp="1"/>
          </p:cNvSpPr>
          <p:nvPr>
            <p:ph type="body" sz="quarter" idx="16"/>
          </p:nvPr>
        </p:nvSpPr>
        <p:spPr>
          <a:xfrm>
            <a:off x="624640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25930828"/>
      </p:ext>
    </p:extLst>
  </p:cSld>
  <p:clrMapOvr>
    <a:masterClrMapping/>
  </p:clrMapOvr>
  <p:transition>
    <p:fade/>
  </p:transition>
  <p:extLst>
    <p:ext uri="{DCECCB84-F9BA-43D5-87BE-67443E8EF086}">
      <p15:sldGuideLst xmlns:p15="http://schemas.microsoft.com/office/powerpoint/2012/main">
        <p15:guide id="2" pos="7680">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2.xml"/><Relationship Id="rId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image" Target="../media/image15.emf"/><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41" Type="http://schemas.openxmlformats.org/officeDocument/2006/relationships/theme" Target="../theme/theme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theme" Target="../theme/theme4.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41" Type="http://schemas.openxmlformats.org/officeDocument/2006/relationships/image" Target="../media/image2.sv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40" Type="http://schemas.openxmlformats.org/officeDocument/2006/relationships/image" Target="../media/image1.png"/><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8" Type="http://schemas.openxmlformats.org/officeDocument/2006/relationships/slideLayout" Target="../slideLayouts/slideLayout90.xml"/><Relationship Id="rId3" Type="http://schemas.openxmlformats.org/officeDocument/2006/relationships/slideLayout" Target="../slideLayouts/slideLayout85.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9" Type="http://schemas.openxmlformats.org/officeDocument/2006/relationships/theme" Target="../theme/theme5.xml"/><Relationship Id="rId21" Type="http://schemas.openxmlformats.org/officeDocument/2006/relationships/slideLayout" Target="../slideLayouts/slideLayout141.xml"/><Relationship Id="rId34" Type="http://schemas.openxmlformats.org/officeDocument/2006/relationships/slideLayout" Target="../slideLayouts/slideLayout154.xml"/><Relationship Id="rId7" Type="http://schemas.openxmlformats.org/officeDocument/2006/relationships/slideLayout" Target="../slideLayouts/slideLayout12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slideLayout" Target="../slideLayouts/slideLayout149.xml"/><Relationship Id="rId41" Type="http://schemas.openxmlformats.org/officeDocument/2006/relationships/image" Target="../media/image2.svg"/><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slideLayout" Target="../slideLayouts/slideLayout152.xml"/><Relationship Id="rId37" Type="http://schemas.openxmlformats.org/officeDocument/2006/relationships/slideLayout" Target="../slideLayouts/slideLayout157.xml"/><Relationship Id="rId40" Type="http://schemas.openxmlformats.org/officeDocument/2006/relationships/image" Target="../media/image1.png"/><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36" Type="http://schemas.openxmlformats.org/officeDocument/2006/relationships/slideLayout" Target="../slideLayouts/slideLayout156.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slideLayout" Target="../slideLayouts/slideLayout151.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35" Type="http://schemas.openxmlformats.org/officeDocument/2006/relationships/slideLayout" Target="../slideLayouts/slideLayout155.xml"/><Relationship Id="rId8" Type="http://schemas.openxmlformats.org/officeDocument/2006/relationships/slideLayout" Target="../slideLayouts/slideLayout128.xml"/><Relationship Id="rId3" Type="http://schemas.openxmlformats.org/officeDocument/2006/relationships/slideLayout" Target="../slideLayouts/slideLayout123.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slideLayout" Target="../slideLayouts/slideLayout153.xml"/><Relationship Id="rId38" Type="http://schemas.openxmlformats.org/officeDocument/2006/relationships/slideLayout" Target="../slideLayouts/slideLayout15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slideLayout" Target="../slideLayouts/slideLayout184.xml"/><Relationship Id="rId39" Type="http://schemas.openxmlformats.org/officeDocument/2006/relationships/theme" Target="../theme/theme6.xml"/><Relationship Id="rId21" Type="http://schemas.openxmlformats.org/officeDocument/2006/relationships/slideLayout" Target="../slideLayouts/slideLayout179.xml"/><Relationship Id="rId34" Type="http://schemas.openxmlformats.org/officeDocument/2006/relationships/slideLayout" Target="../slideLayouts/slideLayout192.xml"/><Relationship Id="rId7" Type="http://schemas.openxmlformats.org/officeDocument/2006/relationships/slideLayout" Target="../slideLayouts/slideLayout16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29" Type="http://schemas.openxmlformats.org/officeDocument/2006/relationships/slideLayout" Target="../slideLayouts/slideLayout187.xml"/><Relationship Id="rId41" Type="http://schemas.openxmlformats.org/officeDocument/2006/relationships/image" Target="../media/image2.svg"/><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32" Type="http://schemas.openxmlformats.org/officeDocument/2006/relationships/slideLayout" Target="../slideLayouts/slideLayout190.xml"/><Relationship Id="rId37" Type="http://schemas.openxmlformats.org/officeDocument/2006/relationships/slideLayout" Target="../slideLayouts/slideLayout195.xml"/><Relationship Id="rId40" Type="http://schemas.openxmlformats.org/officeDocument/2006/relationships/image" Target="../media/image1.png"/><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28" Type="http://schemas.openxmlformats.org/officeDocument/2006/relationships/slideLayout" Target="../slideLayouts/slideLayout186.xml"/><Relationship Id="rId36" Type="http://schemas.openxmlformats.org/officeDocument/2006/relationships/slideLayout" Target="../slideLayouts/slideLayout194.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31" Type="http://schemas.openxmlformats.org/officeDocument/2006/relationships/slideLayout" Target="../slideLayouts/slideLayout189.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slideLayout" Target="../slideLayouts/slideLayout185.xml"/><Relationship Id="rId30" Type="http://schemas.openxmlformats.org/officeDocument/2006/relationships/slideLayout" Target="../slideLayouts/slideLayout188.xml"/><Relationship Id="rId35" Type="http://schemas.openxmlformats.org/officeDocument/2006/relationships/slideLayout" Target="../slideLayouts/slideLayout193.xml"/><Relationship Id="rId8" Type="http://schemas.openxmlformats.org/officeDocument/2006/relationships/slideLayout" Target="../slideLayouts/slideLayout166.xml"/><Relationship Id="rId3" Type="http://schemas.openxmlformats.org/officeDocument/2006/relationships/slideLayout" Target="../slideLayouts/slideLayout161.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33" Type="http://schemas.openxmlformats.org/officeDocument/2006/relationships/slideLayout" Target="../slideLayouts/slideLayout191.xml"/><Relationship Id="rId38" Type="http://schemas.openxmlformats.org/officeDocument/2006/relationships/slideLayout" Target="../slideLayouts/slideLayout19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26" Type="http://schemas.openxmlformats.org/officeDocument/2006/relationships/slideLayout" Target="../slideLayouts/slideLayout222.xml"/><Relationship Id="rId39" Type="http://schemas.openxmlformats.org/officeDocument/2006/relationships/theme" Target="../theme/theme7.xml"/><Relationship Id="rId21" Type="http://schemas.openxmlformats.org/officeDocument/2006/relationships/slideLayout" Target="../slideLayouts/slideLayout217.xml"/><Relationship Id="rId34" Type="http://schemas.openxmlformats.org/officeDocument/2006/relationships/slideLayout" Target="../slideLayouts/slideLayout230.xml"/><Relationship Id="rId7" Type="http://schemas.openxmlformats.org/officeDocument/2006/relationships/slideLayout" Target="../slideLayouts/slideLayout20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slideLayout" Target="../slideLayouts/slideLayout216.xml"/><Relationship Id="rId29" Type="http://schemas.openxmlformats.org/officeDocument/2006/relationships/slideLayout" Target="../slideLayouts/slideLayout225.xml"/><Relationship Id="rId41" Type="http://schemas.openxmlformats.org/officeDocument/2006/relationships/image" Target="../media/image2.svg"/><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24" Type="http://schemas.openxmlformats.org/officeDocument/2006/relationships/slideLayout" Target="../slideLayouts/slideLayout220.xml"/><Relationship Id="rId32" Type="http://schemas.openxmlformats.org/officeDocument/2006/relationships/slideLayout" Target="../slideLayouts/slideLayout228.xml"/><Relationship Id="rId37" Type="http://schemas.openxmlformats.org/officeDocument/2006/relationships/slideLayout" Target="../slideLayouts/slideLayout233.xml"/><Relationship Id="rId40" Type="http://schemas.openxmlformats.org/officeDocument/2006/relationships/image" Target="../media/image1.png"/><Relationship Id="rId5" Type="http://schemas.openxmlformats.org/officeDocument/2006/relationships/slideLayout" Target="../slideLayouts/slideLayout201.xml"/><Relationship Id="rId15" Type="http://schemas.openxmlformats.org/officeDocument/2006/relationships/slideLayout" Target="../slideLayouts/slideLayout211.xml"/><Relationship Id="rId23" Type="http://schemas.openxmlformats.org/officeDocument/2006/relationships/slideLayout" Target="../slideLayouts/slideLayout219.xml"/><Relationship Id="rId28" Type="http://schemas.openxmlformats.org/officeDocument/2006/relationships/slideLayout" Target="../slideLayouts/slideLayout224.xml"/><Relationship Id="rId36" Type="http://schemas.openxmlformats.org/officeDocument/2006/relationships/slideLayout" Target="../slideLayouts/slideLayout232.xml"/><Relationship Id="rId10" Type="http://schemas.openxmlformats.org/officeDocument/2006/relationships/slideLayout" Target="../slideLayouts/slideLayout206.xml"/><Relationship Id="rId19" Type="http://schemas.openxmlformats.org/officeDocument/2006/relationships/slideLayout" Target="../slideLayouts/slideLayout215.xml"/><Relationship Id="rId31" Type="http://schemas.openxmlformats.org/officeDocument/2006/relationships/slideLayout" Target="../slideLayouts/slideLayout227.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slideLayout" Target="../slideLayouts/slideLayout218.xml"/><Relationship Id="rId27" Type="http://schemas.openxmlformats.org/officeDocument/2006/relationships/slideLayout" Target="../slideLayouts/slideLayout223.xml"/><Relationship Id="rId30" Type="http://schemas.openxmlformats.org/officeDocument/2006/relationships/slideLayout" Target="../slideLayouts/slideLayout226.xml"/><Relationship Id="rId35" Type="http://schemas.openxmlformats.org/officeDocument/2006/relationships/slideLayout" Target="../slideLayouts/slideLayout231.xml"/><Relationship Id="rId8" Type="http://schemas.openxmlformats.org/officeDocument/2006/relationships/slideLayout" Target="../slideLayouts/slideLayout204.xml"/><Relationship Id="rId3" Type="http://schemas.openxmlformats.org/officeDocument/2006/relationships/slideLayout" Target="../slideLayouts/slideLayout199.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5" Type="http://schemas.openxmlformats.org/officeDocument/2006/relationships/slideLayout" Target="../slideLayouts/slideLayout221.xml"/><Relationship Id="rId33" Type="http://schemas.openxmlformats.org/officeDocument/2006/relationships/slideLayout" Target="../slideLayouts/slideLayout229.xml"/><Relationship Id="rId38" Type="http://schemas.openxmlformats.org/officeDocument/2006/relationships/slideLayout" Target="../slideLayouts/slideLayout23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47.xml"/><Relationship Id="rId18" Type="http://schemas.openxmlformats.org/officeDocument/2006/relationships/slideLayout" Target="../slideLayouts/slideLayout252.xml"/><Relationship Id="rId26" Type="http://schemas.openxmlformats.org/officeDocument/2006/relationships/slideLayout" Target="../slideLayouts/slideLayout260.xml"/><Relationship Id="rId39" Type="http://schemas.openxmlformats.org/officeDocument/2006/relationships/image" Target="../media/image2.svg"/><Relationship Id="rId21" Type="http://schemas.openxmlformats.org/officeDocument/2006/relationships/slideLayout" Target="../slideLayouts/slideLayout255.xml"/><Relationship Id="rId34" Type="http://schemas.openxmlformats.org/officeDocument/2006/relationships/slideLayout" Target="../slideLayouts/slideLayout268.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17" Type="http://schemas.openxmlformats.org/officeDocument/2006/relationships/slideLayout" Target="../slideLayouts/slideLayout251.xml"/><Relationship Id="rId25" Type="http://schemas.openxmlformats.org/officeDocument/2006/relationships/slideLayout" Target="../slideLayouts/slideLayout259.xml"/><Relationship Id="rId33" Type="http://schemas.openxmlformats.org/officeDocument/2006/relationships/slideLayout" Target="../slideLayouts/slideLayout267.xml"/><Relationship Id="rId38" Type="http://schemas.openxmlformats.org/officeDocument/2006/relationships/image" Target="../media/image1.png"/><Relationship Id="rId2" Type="http://schemas.openxmlformats.org/officeDocument/2006/relationships/slideLayout" Target="../slideLayouts/slideLayout236.xml"/><Relationship Id="rId16" Type="http://schemas.openxmlformats.org/officeDocument/2006/relationships/slideLayout" Target="../slideLayouts/slideLayout250.xml"/><Relationship Id="rId20" Type="http://schemas.openxmlformats.org/officeDocument/2006/relationships/slideLayout" Target="../slideLayouts/slideLayout254.xml"/><Relationship Id="rId29" Type="http://schemas.openxmlformats.org/officeDocument/2006/relationships/slideLayout" Target="../slideLayouts/slideLayout263.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24" Type="http://schemas.openxmlformats.org/officeDocument/2006/relationships/slideLayout" Target="../slideLayouts/slideLayout258.xml"/><Relationship Id="rId32" Type="http://schemas.openxmlformats.org/officeDocument/2006/relationships/slideLayout" Target="../slideLayouts/slideLayout266.xml"/><Relationship Id="rId37" Type="http://schemas.openxmlformats.org/officeDocument/2006/relationships/theme" Target="../theme/theme8.xml"/><Relationship Id="rId5" Type="http://schemas.openxmlformats.org/officeDocument/2006/relationships/slideLayout" Target="../slideLayouts/slideLayout239.xml"/><Relationship Id="rId15" Type="http://schemas.openxmlformats.org/officeDocument/2006/relationships/slideLayout" Target="../slideLayouts/slideLayout249.xml"/><Relationship Id="rId23" Type="http://schemas.openxmlformats.org/officeDocument/2006/relationships/slideLayout" Target="../slideLayouts/slideLayout257.xml"/><Relationship Id="rId28" Type="http://schemas.openxmlformats.org/officeDocument/2006/relationships/slideLayout" Target="../slideLayouts/slideLayout262.xml"/><Relationship Id="rId36" Type="http://schemas.openxmlformats.org/officeDocument/2006/relationships/slideLayout" Target="../slideLayouts/slideLayout270.xml"/><Relationship Id="rId10" Type="http://schemas.openxmlformats.org/officeDocument/2006/relationships/slideLayout" Target="../slideLayouts/slideLayout244.xml"/><Relationship Id="rId19" Type="http://schemas.openxmlformats.org/officeDocument/2006/relationships/slideLayout" Target="../slideLayouts/slideLayout253.xml"/><Relationship Id="rId31" Type="http://schemas.openxmlformats.org/officeDocument/2006/relationships/slideLayout" Target="../slideLayouts/slideLayout265.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slideLayout" Target="../slideLayouts/slideLayout248.xml"/><Relationship Id="rId22" Type="http://schemas.openxmlformats.org/officeDocument/2006/relationships/slideLayout" Target="../slideLayouts/slideLayout256.xml"/><Relationship Id="rId27" Type="http://schemas.openxmlformats.org/officeDocument/2006/relationships/slideLayout" Target="../slideLayouts/slideLayout261.xml"/><Relationship Id="rId30" Type="http://schemas.openxmlformats.org/officeDocument/2006/relationships/slideLayout" Target="../slideLayouts/slideLayout264.xml"/><Relationship Id="rId35" Type="http://schemas.openxmlformats.org/officeDocument/2006/relationships/slideLayout" Target="../slideLayouts/slideLayout269.xml"/><Relationship Id="rId8" Type="http://schemas.openxmlformats.org/officeDocument/2006/relationships/slideLayout" Target="../slideLayouts/slideLayout242.xml"/><Relationship Id="rId3" Type="http://schemas.openxmlformats.org/officeDocument/2006/relationships/slideLayout" Target="../slideLayouts/slideLayout2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603102"/>
            <a:ext cx="11018520" cy="307777"/>
          </a:xfrm>
          <a:prstGeom prst="rect">
            <a:avLst/>
          </a:prstGeom>
        </p:spPr>
        <p:txBody>
          <a:bodyPr vert="horz" wrap="square" lIns="0" tIns="0" rIns="0" bIns="0" rtlCol="0" anchor="t">
            <a:spAutoFit/>
          </a:bodyPr>
          <a:lstStyle/>
          <a:p>
            <a:r>
              <a:rPr lang="en-US"/>
              <a:t>Click to edit Master title style</a:t>
            </a:r>
          </a:p>
        </p:txBody>
      </p:sp>
      <p:sp>
        <p:nvSpPr>
          <p:cNvPr id="4" name="Text Placeholder 3">
            <a:extLst>
              <a:ext uri="{FF2B5EF4-FFF2-40B4-BE49-F238E27FC236}">
                <a16:creationId xmlns:a16="http://schemas.microsoft.com/office/drawing/2014/main" id="{9FE0D68D-2A69-DBB3-5530-8156E1AA67C7}"/>
              </a:ext>
            </a:extLst>
          </p:cNvPr>
          <p:cNvSpPr>
            <a:spLocks noGrp="1"/>
          </p:cNvSpPr>
          <p:nvPr>
            <p:ph type="body" idx="1"/>
          </p:nvPr>
        </p:nvSpPr>
        <p:spPr>
          <a:xfrm>
            <a:off x="584200" y="1591056"/>
            <a:ext cx="10426700" cy="726353"/>
          </a:xfrm>
          <a:prstGeom prst="rect">
            <a:avLst/>
          </a:prstGeom>
        </p:spPr>
        <p:txBody>
          <a:bodyPr vert="horz" wrap="square" lIns="0" tIns="0" rIns="0" bIns="0" rtlCol="0">
            <a:spAutoFit/>
          </a:bodyPr>
          <a:lstStyle/>
          <a:p>
            <a:r>
              <a:rPr lang="en-US"/>
              <a:t>Edit Master text styles</a:t>
            </a:r>
          </a:p>
          <a:p>
            <a:pPr lvl="1"/>
            <a:r>
              <a:rPr lang="en-US"/>
              <a:t>Second level</a:t>
            </a:r>
          </a:p>
          <a:p>
            <a:pPr lvl="2"/>
            <a:r>
              <a:rPr lang="en-US"/>
              <a:t>Third level</a:t>
            </a:r>
          </a:p>
        </p:txBody>
      </p:sp>
      <p:pic>
        <p:nvPicPr>
          <p:cNvPr id="3" name="Graphic 2">
            <a:extLst>
              <a:ext uri="{FF2B5EF4-FFF2-40B4-BE49-F238E27FC236}">
                <a16:creationId xmlns:a16="http://schemas.microsoft.com/office/drawing/2014/main" id="{F8DDE9AA-0A0B-CBDB-0407-3CB0252BEFB4}"/>
              </a:ext>
            </a:extLst>
          </p:cNvPr>
          <p:cNvPicPr>
            <a:picLocks noChangeAspect="1"/>
          </p:cNvPicPr>
          <p:nvPr userDrawn="1"/>
        </p:nvPicPr>
        <p:blipFill>
          <a:blip r:embed="rId43">
            <a:extLst>
              <a:ext uri="{96DAC541-7B7A-43D3-8B79-37D633B846F1}">
                <asvg:svgBlip xmlns:asvg="http://schemas.microsoft.com/office/drawing/2016/SVG/main" r:embed="rId4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85643619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96"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7" r:id="rId37"/>
    <p:sldLayoutId id="2147483698" r:id="rId38"/>
    <p:sldLayoutId id="2147483699" r:id="rId39"/>
    <p:sldLayoutId id="2147483729" r:id="rId40"/>
    <p:sldLayoutId id="2147483730" r:id="rId41"/>
  </p:sldLayoutIdLst>
  <p:transition>
    <p:fade/>
  </p:transition>
  <p:hf sldNum="0" hdr="0" dt="0"/>
  <p:txStyles>
    <p:titleStyle>
      <a:lvl1pPr algn="l" defTabSz="932742" rtl="0" eaLnBrk="1" latinLnBrk="0" hangingPunct="1">
        <a:lnSpc>
          <a:spcPct val="100000"/>
        </a:lnSpc>
        <a:spcBef>
          <a:spcPct val="0"/>
        </a:spcBef>
        <a:buNone/>
        <a:defRPr lang="en-US" sz="2000" b="0" i="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0">
          <p15:clr>
            <a:srgbClr val="A5A5A5"/>
          </p15:clr>
        </p15:guide>
        <p15:guide id="3">
          <p15:clr>
            <a:srgbClr val="A5A5A5"/>
          </p15:clr>
        </p15:guide>
        <p15:guide id="4" pos="7496">
          <p15:clr>
            <a:srgbClr val="A5A5A5"/>
          </p15:clr>
        </p15:guide>
        <p15:guide id="5" orient="horz">
          <p15:clr>
            <a:srgbClr val="A5A5A5"/>
          </p15:clr>
        </p15:guide>
        <p15:guide id="6" orient="horz" pos="4320">
          <p15:clr>
            <a:srgbClr val="A5A5A5"/>
          </p15:clr>
        </p15:guide>
        <p15:guide id="7" orient="horz" pos="184">
          <p15:clr>
            <a:srgbClr val="A5A5A5"/>
          </p15:clr>
        </p15:guide>
        <p15:guide id="8" orient="horz" pos="4136">
          <p15:clr>
            <a:srgbClr val="A5A5A5"/>
          </p15:clr>
        </p15:guide>
        <p15:guide id="9" orient="horz" pos="3952">
          <p15:clr>
            <a:srgbClr val="C35EA4"/>
          </p15:clr>
        </p15:guide>
        <p15:guide id="10" orient="horz" pos="365">
          <p15:clr>
            <a:srgbClr val="C35EA4"/>
          </p15:clr>
        </p15:guide>
        <p15:guide id="11" pos="7307">
          <p15:clr>
            <a:srgbClr val="C35EA4"/>
          </p15:clr>
        </p15:guide>
        <p15:guide id="12" pos="365">
          <p15:clr>
            <a:srgbClr val="C35EA4"/>
          </p15:clr>
        </p15:guide>
        <p15:guide id="13" pos="188">
          <p15:clr>
            <a:srgbClr val="A5A5A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bwMode="white">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bwMode="white">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3C97444B-EBD4-5826-2130-F2BFC647B15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833923882"/>
      </p:ext>
    </p:extLst>
  </p:cSld>
  <p:clrMap bg1="dk1" tx1="lt1" bg2="dk2" tx2="lt2" accent1="accent1" accent2="accent2" accent3="accent3" accent4="accent4" accent5="accent5" accent6="accent6" hlink="hlink" folHlink="folHlink"/>
  <p:sldLayoutIdLst>
    <p:sldLayoutId id="2147483728" r:id="rId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2" cstate="email">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77411146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accent1"/>
          </a:solidFill>
          <a:effectLst/>
          <a:latin typeface="+mn-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603102"/>
            <a:ext cx="11018520" cy="307777"/>
          </a:xfrm>
          <a:prstGeom prst="rect">
            <a:avLst/>
          </a:prstGeom>
        </p:spPr>
        <p:txBody>
          <a:bodyPr vert="horz" wrap="square" lIns="0" tIns="0" rIns="0" bIns="0" rtlCol="0" anchor="t">
            <a:spAutoFit/>
          </a:bodyPr>
          <a:lstStyle/>
          <a:p>
            <a:r>
              <a:rPr lang="en-US"/>
              <a:t>Click to edit Master title style</a:t>
            </a:r>
          </a:p>
        </p:txBody>
      </p:sp>
      <p:sp>
        <p:nvSpPr>
          <p:cNvPr id="4" name="Text Placeholder 3">
            <a:extLst>
              <a:ext uri="{FF2B5EF4-FFF2-40B4-BE49-F238E27FC236}">
                <a16:creationId xmlns:a16="http://schemas.microsoft.com/office/drawing/2014/main" id="{9FE0D68D-2A69-DBB3-5530-8156E1AA67C7}"/>
              </a:ext>
            </a:extLst>
          </p:cNvPr>
          <p:cNvSpPr>
            <a:spLocks noGrp="1"/>
          </p:cNvSpPr>
          <p:nvPr>
            <p:ph type="body" idx="1"/>
          </p:nvPr>
        </p:nvSpPr>
        <p:spPr>
          <a:xfrm>
            <a:off x="584200" y="1591056"/>
            <a:ext cx="10426700" cy="726353"/>
          </a:xfrm>
          <a:prstGeom prst="rect">
            <a:avLst/>
          </a:prstGeom>
        </p:spPr>
        <p:txBody>
          <a:bodyPr vert="horz" wrap="square" lIns="0" tIns="0" rIns="0" bIns="0" rtlCol="0">
            <a:spAutoFit/>
          </a:bodyPr>
          <a:lstStyle/>
          <a:p>
            <a:r>
              <a:rPr lang="en-US"/>
              <a:t>Edit Master text styles</a:t>
            </a:r>
          </a:p>
          <a:p>
            <a:pPr lvl="1"/>
            <a:r>
              <a:rPr lang="en-US"/>
              <a:t>Second level</a:t>
            </a:r>
          </a:p>
          <a:p>
            <a:pPr lvl="2"/>
            <a:r>
              <a:rPr lang="en-US"/>
              <a:t>Third level</a:t>
            </a:r>
          </a:p>
        </p:txBody>
      </p:sp>
      <p:pic>
        <p:nvPicPr>
          <p:cNvPr id="3" name="Graphic 2">
            <a:extLst>
              <a:ext uri="{FF2B5EF4-FFF2-40B4-BE49-F238E27FC236}">
                <a16:creationId xmlns:a16="http://schemas.microsoft.com/office/drawing/2014/main" id="{F8DDE9AA-0A0B-CBDB-0407-3CB0252BEFB4}"/>
              </a:ext>
            </a:extLst>
          </p:cNvPr>
          <p:cNvPicPr>
            <a:picLocks noChangeAspect="1"/>
          </p:cNvPicPr>
          <p:nvPr userDrawn="1"/>
        </p:nvPicPr>
        <p:blipFill>
          <a:blip r:embed="rId40">
            <a:extLst>
              <a:ext uri="{96DAC541-7B7A-43D3-8B79-37D633B846F1}">
                <asvg:svgBlip xmlns:asvg="http://schemas.microsoft.com/office/drawing/2016/SVG/main" r:embed="rId4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856436196"/>
      </p:ext>
    </p:extLst>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Lst>
  <p:transition>
    <p:fade/>
  </p:transition>
  <p:hf sldNum="0" hdr="0" dt="0"/>
  <p:txStyles>
    <p:titleStyle>
      <a:lvl1pPr algn="l" defTabSz="932742" rtl="0" eaLnBrk="1" latinLnBrk="0" hangingPunct="1">
        <a:lnSpc>
          <a:spcPct val="100000"/>
        </a:lnSpc>
        <a:spcBef>
          <a:spcPct val="0"/>
        </a:spcBef>
        <a:buNone/>
        <a:defRPr lang="en-US" sz="2000" b="0" i="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0">
          <p15:clr>
            <a:srgbClr val="A5A5A5"/>
          </p15:clr>
        </p15:guide>
        <p15:guide id="3">
          <p15:clr>
            <a:srgbClr val="A5A5A5"/>
          </p15:clr>
        </p15:guide>
        <p15:guide id="4" pos="7496">
          <p15:clr>
            <a:srgbClr val="A5A5A5"/>
          </p15:clr>
        </p15:guide>
        <p15:guide id="5" orient="horz">
          <p15:clr>
            <a:srgbClr val="A5A5A5"/>
          </p15:clr>
        </p15:guide>
        <p15:guide id="6" orient="horz" pos="4320">
          <p15:clr>
            <a:srgbClr val="A5A5A5"/>
          </p15:clr>
        </p15:guide>
        <p15:guide id="7" orient="horz" pos="184">
          <p15:clr>
            <a:srgbClr val="A5A5A5"/>
          </p15:clr>
        </p15:guide>
        <p15:guide id="8" orient="horz" pos="4136">
          <p15:clr>
            <a:srgbClr val="A5A5A5"/>
          </p15:clr>
        </p15:guide>
        <p15:guide id="9" orient="horz" pos="3952">
          <p15:clr>
            <a:srgbClr val="C35EA4"/>
          </p15:clr>
        </p15:guide>
        <p15:guide id="10" orient="horz" pos="365">
          <p15:clr>
            <a:srgbClr val="C35EA4"/>
          </p15:clr>
        </p15:guide>
        <p15:guide id="11" pos="7307">
          <p15:clr>
            <a:srgbClr val="C35EA4"/>
          </p15:clr>
        </p15:guide>
        <p15:guide id="12" pos="365">
          <p15:clr>
            <a:srgbClr val="C35EA4"/>
          </p15:clr>
        </p15:guide>
        <p15:guide id="13" pos="188">
          <p15:clr>
            <a:srgbClr val="A5A5A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603102"/>
            <a:ext cx="11018520" cy="307777"/>
          </a:xfrm>
          <a:prstGeom prst="rect">
            <a:avLst/>
          </a:prstGeom>
        </p:spPr>
        <p:txBody>
          <a:bodyPr vert="horz" wrap="square" lIns="0" tIns="0" rIns="0" bIns="0" rtlCol="0" anchor="t">
            <a:spAutoFit/>
          </a:bodyPr>
          <a:lstStyle/>
          <a:p>
            <a:r>
              <a:rPr lang="en-US"/>
              <a:t>Click to edit Master title style</a:t>
            </a:r>
          </a:p>
        </p:txBody>
      </p:sp>
      <p:sp>
        <p:nvSpPr>
          <p:cNvPr id="4" name="Text Placeholder 3">
            <a:extLst>
              <a:ext uri="{FF2B5EF4-FFF2-40B4-BE49-F238E27FC236}">
                <a16:creationId xmlns:a16="http://schemas.microsoft.com/office/drawing/2014/main" id="{9FE0D68D-2A69-DBB3-5530-8156E1AA67C7}"/>
              </a:ext>
            </a:extLst>
          </p:cNvPr>
          <p:cNvSpPr>
            <a:spLocks noGrp="1"/>
          </p:cNvSpPr>
          <p:nvPr>
            <p:ph type="body" idx="1"/>
          </p:nvPr>
        </p:nvSpPr>
        <p:spPr>
          <a:xfrm>
            <a:off x="584200" y="1591056"/>
            <a:ext cx="10426700" cy="726353"/>
          </a:xfrm>
          <a:prstGeom prst="rect">
            <a:avLst/>
          </a:prstGeom>
        </p:spPr>
        <p:txBody>
          <a:bodyPr vert="horz" wrap="square" lIns="0" tIns="0" rIns="0" bIns="0" rtlCol="0">
            <a:spAutoFit/>
          </a:bodyPr>
          <a:lstStyle/>
          <a:p>
            <a:r>
              <a:rPr lang="en-US"/>
              <a:t>Edit Master text styles</a:t>
            </a:r>
          </a:p>
          <a:p>
            <a:pPr lvl="1"/>
            <a:r>
              <a:rPr lang="en-US"/>
              <a:t>Second level</a:t>
            </a:r>
          </a:p>
          <a:p>
            <a:pPr lvl="2"/>
            <a:r>
              <a:rPr lang="en-US"/>
              <a:t>Third level</a:t>
            </a:r>
          </a:p>
        </p:txBody>
      </p:sp>
      <p:pic>
        <p:nvPicPr>
          <p:cNvPr id="3" name="Graphic 2">
            <a:extLst>
              <a:ext uri="{FF2B5EF4-FFF2-40B4-BE49-F238E27FC236}">
                <a16:creationId xmlns:a16="http://schemas.microsoft.com/office/drawing/2014/main" id="{F8DDE9AA-0A0B-CBDB-0407-3CB0252BEFB4}"/>
              </a:ext>
            </a:extLst>
          </p:cNvPr>
          <p:cNvPicPr>
            <a:picLocks noChangeAspect="1"/>
          </p:cNvPicPr>
          <p:nvPr userDrawn="1"/>
        </p:nvPicPr>
        <p:blipFill>
          <a:blip r:embed="rId40">
            <a:extLst>
              <a:ext uri="{96DAC541-7B7A-43D3-8B79-37D633B846F1}">
                <asvg:svgBlip xmlns:asvg="http://schemas.microsoft.com/office/drawing/2016/SVG/main" r:embed="rId4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856436196"/>
      </p:ext>
    </p:extLst>
  </p:cSld>
  <p:clrMap bg1="dk1" tx1="lt1" bg2="dk2"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 id="2147483838" r:id="rId27"/>
    <p:sldLayoutId id="2147483839" r:id="rId28"/>
    <p:sldLayoutId id="2147483840" r:id="rId29"/>
    <p:sldLayoutId id="2147483841" r:id="rId30"/>
    <p:sldLayoutId id="2147483842" r:id="rId31"/>
    <p:sldLayoutId id="2147483843" r:id="rId32"/>
    <p:sldLayoutId id="2147483844" r:id="rId33"/>
    <p:sldLayoutId id="2147483845" r:id="rId34"/>
    <p:sldLayoutId id="2147483846" r:id="rId35"/>
    <p:sldLayoutId id="2147483847" r:id="rId36"/>
    <p:sldLayoutId id="2147483848" r:id="rId37"/>
    <p:sldLayoutId id="2147483849" r:id="rId38"/>
  </p:sldLayoutIdLst>
  <p:transition>
    <p:fade/>
  </p:transition>
  <p:hf sldNum="0" hdr="0" dt="0"/>
  <p:txStyles>
    <p:titleStyle>
      <a:lvl1pPr algn="l" defTabSz="932742" rtl="0" eaLnBrk="1" latinLnBrk="0" hangingPunct="1">
        <a:lnSpc>
          <a:spcPct val="100000"/>
        </a:lnSpc>
        <a:spcBef>
          <a:spcPct val="0"/>
        </a:spcBef>
        <a:buNone/>
        <a:defRPr lang="en-US" sz="2000" b="0" i="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0">
          <p15:clr>
            <a:srgbClr val="A5A5A5"/>
          </p15:clr>
        </p15:guide>
        <p15:guide id="3">
          <p15:clr>
            <a:srgbClr val="A5A5A5"/>
          </p15:clr>
        </p15:guide>
        <p15:guide id="4" pos="7496">
          <p15:clr>
            <a:srgbClr val="A5A5A5"/>
          </p15:clr>
        </p15:guide>
        <p15:guide id="5" orient="horz">
          <p15:clr>
            <a:srgbClr val="A5A5A5"/>
          </p15:clr>
        </p15:guide>
        <p15:guide id="6" orient="horz" pos="4320">
          <p15:clr>
            <a:srgbClr val="A5A5A5"/>
          </p15:clr>
        </p15:guide>
        <p15:guide id="7" orient="horz" pos="184">
          <p15:clr>
            <a:srgbClr val="A5A5A5"/>
          </p15:clr>
        </p15:guide>
        <p15:guide id="8" orient="horz" pos="4136">
          <p15:clr>
            <a:srgbClr val="A5A5A5"/>
          </p15:clr>
        </p15:guide>
        <p15:guide id="9" orient="horz" pos="3952">
          <p15:clr>
            <a:srgbClr val="C35EA4"/>
          </p15:clr>
        </p15:guide>
        <p15:guide id="10" orient="horz" pos="365">
          <p15:clr>
            <a:srgbClr val="C35EA4"/>
          </p15:clr>
        </p15:guide>
        <p15:guide id="11" pos="7307">
          <p15:clr>
            <a:srgbClr val="C35EA4"/>
          </p15:clr>
        </p15:guide>
        <p15:guide id="12" pos="365">
          <p15:clr>
            <a:srgbClr val="C35EA4"/>
          </p15:clr>
        </p15:guide>
        <p15:guide id="13" pos="188">
          <p15:clr>
            <a:srgbClr val="A5A5A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603102"/>
            <a:ext cx="11018520" cy="307777"/>
          </a:xfrm>
          <a:prstGeom prst="rect">
            <a:avLst/>
          </a:prstGeom>
        </p:spPr>
        <p:txBody>
          <a:bodyPr vert="horz" wrap="square" lIns="0" tIns="0" rIns="0" bIns="0" rtlCol="0" anchor="t">
            <a:spAutoFit/>
          </a:bodyPr>
          <a:lstStyle/>
          <a:p>
            <a:r>
              <a:rPr lang="en-US"/>
              <a:t>Click to edit Master title style</a:t>
            </a:r>
          </a:p>
        </p:txBody>
      </p:sp>
      <p:sp>
        <p:nvSpPr>
          <p:cNvPr id="4" name="Text Placeholder 3">
            <a:extLst>
              <a:ext uri="{FF2B5EF4-FFF2-40B4-BE49-F238E27FC236}">
                <a16:creationId xmlns:a16="http://schemas.microsoft.com/office/drawing/2014/main" id="{9FE0D68D-2A69-DBB3-5530-8156E1AA67C7}"/>
              </a:ext>
            </a:extLst>
          </p:cNvPr>
          <p:cNvSpPr>
            <a:spLocks noGrp="1"/>
          </p:cNvSpPr>
          <p:nvPr>
            <p:ph type="body" idx="1"/>
          </p:nvPr>
        </p:nvSpPr>
        <p:spPr>
          <a:xfrm>
            <a:off x="584200" y="1591056"/>
            <a:ext cx="10426700" cy="726353"/>
          </a:xfrm>
          <a:prstGeom prst="rect">
            <a:avLst/>
          </a:prstGeom>
        </p:spPr>
        <p:txBody>
          <a:bodyPr vert="horz" wrap="square" lIns="0" tIns="0" rIns="0" bIns="0" rtlCol="0">
            <a:spAutoFit/>
          </a:bodyPr>
          <a:lstStyle/>
          <a:p>
            <a:r>
              <a:rPr lang="en-US"/>
              <a:t>Edit Master text styles</a:t>
            </a:r>
          </a:p>
          <a:p>
            <a:pPr lvl="1"/>
            <a:r>
              <a:rPr lang="en-US"/>
              <a:t>Second level</a:t>
            </a:r>
          </a:p>
          <a:p>
            <a:pPr lvl="2"/>
            <a:r>
              <a:rPr lang="en-US"/>
              <a:t>Third level</a:t>
            </a:r>
          </a:p>
        </p:txBody>
      </p:sp>
      <p:pic>
        <p:nvPicPr>
          <p:cNvPr id="3" name="Graphic 2">
            <a:extLst>
              <a:ext uri="{FF2B5EF4-FFF2-40B4-BE49-F238E27FC236}">
                <a16:creationId xmlns:a16="http://schemas.microsoft.com/office/drawing/2014/main" id="{F8DDE9AA-0A0B-CBDB-0407-3CB0252BEFB4}"/>
              </a:ext>
            </a:extLst>
          </p:cNvPr>
          <p:cNvPicPr>
            <a:picLocks noChangeAspect="1"/>
          </p:cNvPicPr>
          <p:nvPr userDrawn="1"/>
        </p:nvPicPr>
        <p:blipFill>
          <a:blip r:embed="rId40">
            <a:extLst>
              <a:ext uri="{96DAC541-7B7A-43D3-8B79-37D633B846F1}">
                <asvg:svgBlip xmlns:asvg="http://schemas.microsoft.com/office/drawing/2016/SVG/main" r:embed="rId4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856436196"/>
      </p:ext>
    </p:extLst>
  </p:cSld>
  <p:clrMap bg1="dk1" tx1="lt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 id="2147483883" r:id="rId33"/>
    <p:sldLayoutId id="2147483884" r:id="rId34"/>
    <p:sldLayoutId id="2147483885" r:id="rId35"/>
    <p:sldLayoutId id="2147483886" r:id="rId36"/>
    <p:sldLayoutId id="2147483887" r:id="rId37"/>
    <p:sldLayoutId id="2147483888" r:id="rId38"/>
  </p:sldLayoutIdLst>
  <p:transition>
    <p:fade/>
  </p:transition>
  <p:hf sldNum="0" hdr="0" dt="0"/>
  <p:txStyles>
    <p:titleStyle>
      <a:lvl1pPr algn="l" defTabSz="932742" rtl="0" eaLnBrk="1" latinLnBrk="0" hangingPunct="1">
        <a:lnSpc>
          <a:spcPct val="100000"/>
        </a:lnSpc>
        <a:spcBef>
          <a:spcPct val="0"/>
        </a:spcBef>
        <a:buNone/>
        <a:defRPr lang="en-US" sz="2000" b="0" i="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0">
          <p15:clr>
            <a:srgbClr val="A5A5A5"/>
          </p15:clr>
        </p15:guide>
        <p15:guide id="3">
          <p15:clr>
            <a:srgbClr val="A5A5A5"/>
          </p15:clr>
        </p15:guide>
        <p15:guide id="4" pos="7496">
          <p15:clr>
            <a:srgbClr val="A5A5A5"/>
          </p15:clr>
        </p15:guide>
        <p15:guide id="5" orient="horz">
          <p15:clr>
            <a:srgbClr val="A5A5A5"/>
          </p15:clr>
        </p15:guide>
        <p15:guide id="6" orient="horz" pos="4320">
          <p15:clr>
            <a:srgbClr val="A5A5A5"/>
          </p15:clr>
        </p15:guide>
        <p15:guide id="7" orient="horz" pos="184">
          <p15:clr>
            <a:srgbClr val="A5A5A5"/>
          </p15:clr>
        </p15:guide>
        <p15:guide id="8" orient="horz" pos="4136">
          <p15:clr>
            <a:srgbClr val="A5A5A5"/>
          </p15:clr>
        </p15:guide>
        <p15:guide id="9" orient="horz" pos="3952">
          <p15:clr>
            <a:srgbClr val="C35EA4"/>
          </p15:clr>
        </p15:guide>
        <p15:guide id="10" orient="horz" pos="365">
          <p15:clr>
            <a:srgbClr val="C35EA4"/>
          </p15:clr>
        </p15:guide>
        <p15:guide id="11" pos="7307">
          <p15:clr>
            <a:srgbClr val="C35EA4"/>
          </p15:clr>
        </p15:guide>
        <p15:guide id="12" pos="365">
          <p15:clr>
            <a:srgbClr val="C35EA4"/>
          </p15:clr>
        </p15:guide>
        <p15:guide id="13" pos="188">
          <p15:clr>
            <a:srgbClr val="A5A5A5"/>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603102"/>
            <a:ext cx="11018520" cy="307777"/>
          </a:xfrm>
          <a:prstGeom prst="rect">
            <a:avLst/>
          </a:prstGeom>
        </p:spPr>
        <p:txBody>
          <a:bodyPr vert="horz" wrap="square" lIns="0" tIns="0" rIns="0" bIns="0" rtlCol="0" anchor="t">
            <a:spAutoFit/>
          </a:bodyPr>
          <a:lstStyle/>
          <a:p>
            <a:r>
              <a:rPr lang="en-US"/>
              <a:t>Click to edit Master title style</a:t>
            </a:r>
          </a:p>
        </p:txBody>
      </p:sp>
      <p:sp>
        <p:nvSpPr>
          <p:cNvPr id="4" name="Text Placeholder 3">
            <a:extLst>
              <a:ext uri="{FF2B5EF4-FFF2-40B4-BE49-F238E27FC236}">
                <a16:creationId xmlns:a16="http://schemas.microsoft.com/office/drawing/2014/main" id="{9FE0D68D-2A69-DBB3-5530-8156E1AA67C7}"/>
              </a:ext>
            </a:extLst>
          </p:cNvPr>
          <p:cNvSpPr>
            <a:spLocks noGrp="1"/>
          </p:cNvSpPr>
          <p:nvPr>
            <p:ph type="body" idx="1"/>
          </p:nvPr>
        </p:nvSpPr>
        <p:spPr>
          <a:xfrm>
            <a:off x="584200" y="1591056"/>
            <a:ext cx="10426700" cy="726353"/>
          </a:xfrm>
          <a:prstGeom prst="rect">
            <a:avLst/>
          </a:prstGeom>
        </p:spPr>
        <p:txBody>
          <a:bodyPr vert="horz" wrap="square" lIns="0" tIns="0" rIns="0" bIns="0" rtlCol="0">
            <a:spAutoFit/>
          </a:bodyPr>
          <a:lstStyle/>
          <a:p>
            <a:r>
              <a:rPr lang="en-US"/>
              <a:t>Edit Master text styles</a:t>
            </a:r>
          </a:p>
          <a:p>
            <a:pPr lvl="1"/>
            <a:r>
              <a:rPr lang="en-US"/>
              <a:t>Second level</a:t>
            </a:r>
          </a:p>
          <a:p>
            <a:pPr lvl="2"/>
            <a:r>
              <a:rPr lang="en-US"/>
              <a:t>Third level</a:t>
            </a:r>
          </a:p>
        </p:txBody>
      </p:sp>
      <p:pic>
        <p:nvPicPr>
          <p:cNvPr id="3" name="Graphic 2">
            <a:extLst>
              <a:ext uri="{FF2B5EF4-FFF2-40B4-BE49-F238E27FC236}">
                <a16:creationId xmlns:a16="http://schemas.microsoft.com/office/drawing/2014/main" id="{F8DDE9AA-0A0B-CBDB-0407-3CB0252BEFB4}"/>
              </a:ext>
            </a:extLst>
          </p:cNvPr>
          <p:cNvPicPr>
            <a:picLocks noChangeAspect="1"/>
          </p:cNvPicPr>
          <p:nvPr userDrawn="1"/>
        </p:nvPicPr>
        <p:blipFill>
          <a:blip r:embed="rId40">
            <a:extLst>
              <a:ext uri="{96DAC541-7B7A-43D3-8B79-37D633B846F1}">
                <asvg:svgBlip xmlns:asvg="http://schemas.microsoft.com/office/drawing/2016/SVG/main" r:embed="rId4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856436196"/>
      </p:ext>
    </p:extLst>
  </p:cSld>
  <p:clrMap bg1="dk1" tx1="lt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 id="2147483914" r:id="rId25"/>
    <p:sldLayoutId id="2147483915" r:id="rId26"/>
    <p:sldLayoutId id="2147483916" r:id="rId27"/>
    <p:sldLayoutId id="2147483917" r:id="rId28"/>
    <p:sldLayoutId id="2147483918" r:id="rId29"/>
    <p:sldLayoutId id="2147483919" r:id="rId30"/>
    <p:sldLayoutId id="2147483920" r:id="rId31"/>
    <p:sldLayoutId id="2147483921" r:id="rId32"/>
    <p:sldLayoutId id="2147483922" r:id="rId33"/>
    <p:sldLayoutId id="2147483923" r:id="rId34"/>
    <p:sldLayoutId id="2147483924" r:id="rId35"/>
    <p:sldLayoutId id="2147483925" r:id="rId36"/>
    <p:sldLayoutId id="2147483926" r:id="rId37"/>
    <p:sldLayoutId id="2147483927" r:id="rId38"/>
  </p:sldLayoutIdLst>
  <p:transition>
    <p:fade/>
  </p:transition>
  <p:hf sldNum="0" hdr="0" dt="0"/>
  <p:txStyles>
    <p:titleStyle>
      <a:lvl1pPr algn="l" defTabSz="932742" rtl="0" eaLnBrk="1" latinLnBrk="0" hangingPunct="1">
        <a:lnSpc>
          <a:spcPct val="100000"/>
        </a:lnSpc>
        <a:spcBef>
          <a:spcPct val="0"/>
        </a:spcBef>
        <a:buNone/>
        <a:defRPr lang="en-US" sz="2000" b="0" i="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0">
          <p15:clr>
            <a:srgbClr val="A5A5A5"/>
          </p15:clr>
        </p15:guide>
        <p15:guide id="3">
          <p15:clr>
            <a:srgbClr val="A5A5A5"/>
          </p15:clr>
        </p15:guide>
        <p15:guide id="4" pos="7496">
          <p15:clr>
            <a:srgbClr val="A5A5A5"/>
          </p15:clr>
        </p15:guide>
        <p15:guide id="5" orient="horz">
          <p15:clr>
            <a:srgbClr val="A5A5A5"/>
          </p15:clr>
        </p15:guide>
        <p15:guide id="6" orient="horz" pos="4320">
          <p15:clr>
            <a:srgbClr val="A5A5A5"/>
          </p15:clr>
        </p15:guide>
        <p15:guide id="7" orient="horz" pos="184">
          <p15:clr>
            <a:srgbClr val="A5A5A5"/>
          </p15:clr>
        </p15:guide>
        <p15:guide id="8" orient="horz" pos="4136">
          <p15:clr>
            <a:srgbClr val="A5A5A5"/>
          </p15:clr>
        </p15:guide>
        <p15:guide id="9" orient="horz" pos="3952">
          <p15:clr>
            <a:srgbClr val="C35EA4"/>
          </p15:clr>
        </p15:guide>
        <p15:guide id="10" orient="horz" pos="365">
          <p15:clr>
            <a:srgbClr val="C35EA4"/>
          </p15:clr>
        </p15:guide>
        <p15:guide id="11" pos="7307">
          <p15:clr>
            <a:srgbClr val="C35EA4"/>
          </p15:clr>
        </p15:guide>
        <p15:guide id="12" pos="365">
          <p15:clr>
            <a:srgbClr val="C35EA4"/>
          </p15:clr>
        </p15:guide>
        <p15:guide id="13" pos="188">
          <p15:clr>
            <a:srgbClr val="A5A5A5"/>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603102"/>
            <a:ext cx="11018520" cy="307777"/>
          </a:xfrm>
          <a:prstGeom prst="rect">
            <a:avLst/>
          </a:prstGeom>
        </p:spPr>
        <p:txBody>
          <a:bodyPr vert="horz" wrap="square" lIns="0" tIns="0" rIns="0" bIns="0" rtlCol="0" anchor="t">
            <a:spAutoFit/>
          </a:bodyPr>
          <a:lstStyle/>
          <a:p>
            <a:r>
              <a:rPr lang="en-US"/>
              <a:t>Click to edit Master title style</a:t>
            </a:r>
          </a:p>
        </p:txBody>
      </p:sp>
      <p:sp>
        <p:nvSpPr>
          <p:cNvPr id="4" name="Text Placeholder 3">
            <a:extLst>
              <a:ext uri="{FF2B5EF4-FFF2-40B4-BE49-F238E27FC236}">
                <a16:creationId xmlns:a16="http://schemas.microsoft.com/office/drawing/2014/main" id="{9FE0D68D-2A69-DBB3-5530-8156E1AA67C7}"/>
              </a:ext>
            </a:extLst>
          </p:cNvPr>
          <p:cNvSpPr>
            <a:spLocks noGrp="1"/>
          </p:cNvSpPr>
          <p:nvPr>
            <p:ph type="body" idx="1"/>
          </p:nvPr>
        </p:nvSpPr>
        <p:spPr>
          <a:xfrm>
            <a:off x="584200" y="1591056"/>
            <a:ext cx="10426700" cy="726353"/>
          </a:xfrm>
          <a:prstGeom prst="rect">
            <a:avLst/>
          </a:prstGeom>
        </p:spPr>
        <p:txBody>
          <a:bodyPr vert="horz" wrap="square" lIns="0" tIns="0" rIns="0" bIns="0" rtlCol="0">
            <a:spAutoFit/>
          </a:bodyPr>
          <a:lstStyle/>
          <a:p>
            <a:r>
              <a:rPr lang="en-US"/>
              <a:t>Edit Master text styles</a:t>
            </a:r>
          </a:p>
          <a:p>
            <a:pPr lvl="1"/>
            <a:r>
              <a:rPr lang="en-US"/>
              <a:t>Second level</a:t>
            </a:r>
          </a:p>
          <a:p>
            <a:pPr lvl="2"/>
            <a:r>
              <a:rPr lang="en-US"/>
              <a:t>Third level</a:t>
            </a:r>
          </a:p>
        </p:txBody>
      </p:sp>
      <p:pic>
        <p:nvPicPr>
          <p:cNvPr id="3" name="Graphic 2">
            <a:extLst>
              <a:ext uri="{FF2B5EF4-FFF2-40B4-BE49-F238E27FC236}">
                <a16:creationId xmlns:a16="http://schemas.microsoft.com/office/drawing/2014/main" id="{F8DDE9AA-0A0B-CBDB-0407-3CB0252BEFB4}"/>
              </a:ext>
            </a:extLst>
          </p:cNvPr>
          <p:cNvPicPr>
            <a:picLocks noChangeAspect="1"/>
          </p:cNvPicPr>
          <p:nvPr userDrawn="1"/>
        </p:nvPicPr>
        <p:blipFill>
          <a:blip r:embed="rId38">
            <a:extLst>
              <a:ext uri="{96DAC541-7B7A-43D3-8B79-37D633B846F1}">
                <asvg:svgBlip xmlns:asvg="http://schemas.microsoft.com/office/drawing/2016/SVG/main" r:embed="rId3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856436196"/>
      </p:ext>
    </p:extLst>
  </p:cSld>
  <p:clrMap bg1="dk1" tx1="lt1" bg2="dk2" tx2="lt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 id="2147483946" r:id="rId18"/>
    <p:sldLayoutId id="2147483947" r:id="rId19"/>
    <p:sldLayoutId id="2147483948" r:id="rId20"/>
    <p:sldLayoutId id="2147483949" r:id="rId21"/>
    <p:sldLayoutId id="2147483950" r:id="rId22"/>
    <p:sldLayoutId id="2147483951" r:id="rId23"/>
    <p:sldLayoutId id="2147483952" r:id="rId24"/>
    <p:sldLayoutId id="2147483953" r:id="rId25"/>
    <p:sldLayoutId id="2147483954" r:id="rId26"/>
    <p:sldLayoutId id="2147483955" r:id="rId27"/>
    <p:sldLayoutId id="2147483956" r:id="rId28"/>
    <p:sldLayoutId id="2147483957" r:id="rId29"/>
    <p:sldLayoutId id="2147483958" r:id="rId30"/>
    <p:sldLayoutId id="2147483959" r:id="rId31"/>
    <p:sldLayoutId id="2147483960" r:id="rId32"/>
    <p:sldLayoutId id="2147483961" r:id="rId33"/>
    <p:sldLayoutId id="2147483962" r:id="rId34"/>
    <p:sldLayoutId id="2147483963" r:id="rId35"/>
    <p:sldLayoutId id="2147483964" r:id="rId36"/>
  </p:sldLayoutIdLst>
  <p:transition>
    <p:fade/>
  </p:transition>
  <p:hf sldNum="0" hdr="0" dt="0"/>
  <p:txStyles>
    <p:titleStyle>
      <a:lvl1pPr algn="l" defTabSz="932742" rtl="0" eaLnBrk="1" latinLnBrk="0" hangingPunct="1">
        <a:lnSpc>
          <a:spcPct val="100000"/>
        </a:lnSpc>
        <a:spcBef>
          <a:spcPct val="0"/>
        </a:spcBef>
        <a:buNone/>
        <a:defRPr lang="en-US" sz="2000" b="0" i="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0">
          <p15:clr>
            <a:srgbClr val="A5A5A5"/>
          </p15:clr>
        </p15:guide>
        <p15:guide id="3">
          <p15:clr>
            <a:srgbClr val="A5A5A5"/>
          </p15:clr>
        </p15:guide>
        <p15:guide id="4" pos="7496">
          <p15:clr>
            <a:srgbClr val="A5A5A5"/>
          </p15:clr>
        </p15:guide>
        <p15:guide id="5" orient="horz">
          <p15:clr>
            <a:srgbClr val="A5A5A5"/>
          </p15:clr>
        </p15:guide>
        <p15:guide id="6" orient="horz" pos="4320">
          <p15:clr>
            <a:srgbClr val="A5A5A5"/>
          </p15:clr>
        </p15:guide>
        <p15:guide id="7" orient="horz" pos="184">
          <p15:clr>
            <a:srgbClr val="A5A5A5"/>
          </p15:clr>
        </p15:guide>
        <p15:guide id="8" orient="horz" pos="4136">
          <p15:clr>
            <a:srgbClr val="A5A5A5"/>
          </p15:clr>
        </p15:guide>
        <p15:guide id="9" orient="horz" pos="3952">
          <p15:clr>
            <a:srgbClr val="C35EA4"/>
          </p15:clr>
        </p15:guide>
        <p15:guide id="10" orient="horz" pos="365">
          <p15:clr>
            <a:srgbClr val="C35EA4"/>
          </p15:clr>
        </p15:guide>
        <p15:guide id="11" pos="7307">
          <p15:clr>
            <a:srgbClr val="C35EA4"/>
          </p15:clr>
        </p15:guide>
        <p15:guide id="12" pos="365">
          <p15:clr>
            <a:srgbClr val="C35EA4"/>
          </p15:clr>
        </p15:guide>
        <p15:guide id="13" pos="188">
          <p15:clr>
            <a:srgbClr val="A5A5A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xml"/><Relationship Id="rId7" Type="http://schemas.openxmlformats.org/officeDocument/2006/relationships/image" Target="../media/image4.emf"/><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8.jpe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0.xml"/><Relationship Id="rId1" Type="http://schemas.openxmlformats.org/officeDocument/2006/relationships/tags" Target="../tags/tag1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xml"/><Relationship Id="rId1" Type="http://schemas.openxmlformats.org/officeDocument/2006/relationships/tags" Target="../tags/tag12.xml"/><Relationship Id="rId6" Type="http://schemas.openxmlformats.org/officeDocument/2006/relationships/image" Target="../media/image60.png"/><Relationship Id="rId5" Type="http://schemas.openxmlformats.org/officeDocument/2006/relationships/hyperlink" Target="https://aka.ms/TechSoup" TargetMode="Externa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xml"/><Relationship Id="rId1" Type="http://schemas.openxmlformats.org/officeDocument/2006/relationships/tags" Target="../tags/tag13.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tags" Target="../tags/tag14.xml"/><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notesSlide" Target="../notesSlides/notesSlide14.xml"/><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slideLayout" Target="../slideLayouts/slideLayout20.xml"/><Relationship Id="rId1" Type="http://schemas.openxmlformats.org/officeDocument/2006/relationships/tags" Target="../tags/tag15.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2.xml"/><Relationship Id="rId1" Type="http://schemas.openxmlformats.org/officeDocument/2006/relationships/tags" Target="../tags/tag16.xml"/><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0.xml"/><Relationship Id="rId1" Type="http://schemas.openxmlformats.org/officeDocument/2006/relationships/tags" Target="../tags/tag17.xml"/><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0.xml"/><Relationship Id="rId1" Type="http://schemas.openxmlformats.org/officeDocument/2006/relationships/tags" Target="../tags/tag18.xml"/><Relationship Id="rId5" Type="http://schemas.openxmlformats.org/officeDocument/2006/relationships/image" Target="../media/image77.pn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0.xml"/><Relationship Id="rId1" Type="http://schemas.openxmlformats.org/officeDocument/2006/relationships/tags" Target="../tags/tag19.xml"/><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0.xml"/><Relationship Id="rId1" Type="http://schemas.openxmlformats.org/officeDocument/2006/relationships/tags" Target="../tags/tag20.xml"/><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3.xml"/><Relationship Id="rId4" Type="http://schemas.openxmlformats.org/officeDocument/2006/relationships/image" Target="../media/image3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0.xml"/><Relationship Id="rId1" Type="http://schemas.openxmlformats.org/officeDocument/2006/relationships/tags" Target="../tags/tag21.xml"/><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2.xml"/><Relationship Id="rId1" Type="http://schemas.openxmlformats.org/officeDocument/2006/relationships/tags" Target="../tags/tag22.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0.xml"/><Relationship Id="rId1" Type="http://schemas.openxmlformats.org/officeDocument/2006/relationships/tags" Target="../tags/tag23.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1.xml"/><Relationship Id="rId1" Type="http://schemas.openxmlformats.org/officeDocument/2006/relationships/tags" Target="../tags/tag24.xml"/><Relationship Id="rId4" Type="http://schemas.openxmlformats.org/officeDocument/2006/relationships/image" Target="../media/image8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0.xml"/><Relationship Id="rId1" Type="http://schemas.openxmlformats.org/officeDocument/2006/relationships/tags" Target="../tags/tag25.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1.xml"/><Relationship Id="rId1" Type="http://schemas.openxmlformats.org/officeDocument/2006/relationships/tags" Target="../tags/tag26.xml"/><Relationship Id="rId5" Type="http://schemas.openxmlformats.org/officeDocument/2006/relationships/image" Target="../media/image82.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0.xml"/><Relationship Id="rId1" Type="http://schemas.openxmlformats.org/officeDocument/2006/relationships/tags" Target="../tags/tag27.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2.xml"/><Relationship Id="rId1" Type="http://schemas.openxmlformats.org/officeDocument/2006/relationships/tags" Target="../tags/tag28.xm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2.xml"/><Relationship Id="rId1" Type="http://schemas.openxmlformats.org/officeDocument/2006/relationships/tags" Target="../tags/tag29.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1.xml"/><Relationship Id="rId1" Type="http://schemas.openxmlformats.org/officeDocument/2006/relationships/tags" Target="../tags/tag30.xml"/><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tags" Target="../tags/tag4.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8.xml"/><Relationship Id="rId1" Type="http://schemas.openxmlformats.org/officeDocument/2006/relationships/tags" Target="../tags/tag31.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17.xml"/><Relationship Id="rId1" Type="http://schemas.openxmlformats.org/officeDocument/2006/relationships/tags" Target="../tags/tag32.xml"/><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0.xml"/><Relationship Id="rId1" Type="http://schemas.openxmlformats.org/officeDocument/2006/relationships/tags" Target="../tags/tag33.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2.xml"/><Relationship Id="rId1" Type="http://schemas.openxmlformats.org/officeDocument/2006/relationships/tags" Target="../tags/tag34.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0.xml"/><Relationship Id="rId1" Type="http://schemas.openxmlformats.org/officeDocument/2006/relationships/tags" Target="../tags/tag35.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0.xml"/><Relationship Id="rId1" Type="http://schemas.openxmlformats.org/officeDocument/2006/relationships/tags" Target="../tags/tag36.xml"/><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0.xml"/><Relationship Id="rId1" Type="http://schemas.openxmlformats.org/officeDocument/2006/relationships/tags" Target="../tags/tag37.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0.xml"/><Relationship Id="rId1" Type="http://schemas.openxmlformats.org/officeDocument/2006/relationships/tags" Target="../tags/tag38.xml"/><Relationship Id="rId5" Type="http://schemas.openxmlformats.org/officeDocument/2006/relationships/image" Target="../media/image89.pn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0.xml"/><Relationship Id="rId1" Type="http://schemas.openxmlformats.org/officeDocument/2006/relationships/tags" Target="../tags/tag39.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2.xml"/><Relationship Id="rId1" Type="http://schemas.openxmlformats.org/officeDocument/2006/relationships/tags" Target="../tags/tag40.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1.xml"/><Relationship Id="rId1" Type="http://schemas.openxmlformats.org/officeDocument/2006/relationships/tags" Target="../tags/tag5.xml"/><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0.xml"/><Relationship Id="rId1" Type="http://schemas.openxmlformats.org/officeDocument/2006/relationships/tags" Target="../tags/tag41.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0.xml"/><Relationship Id="rId1" Type="http://schemas.openxmlformats.org/officeDocument/2006/relationships/tags" Target="../tags/tag42.xml"/><Relationship Id="rId5" Type="http://schemas.openxmlformats.org/officeDocument/2006/relationships/image" Target="../media/image91.pn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0.xml"/><Relationship Id="rId1" Type="http://schemas.openxmlformats.org/officeDocument/2006/relationships/tags" Target="../tags/tag43.xml"/><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0.xml"/><Relationship Id="rId1" Type="http://schemas.openxmlformats.org/officeDocument/2006/relationships/tags" Target="../tags/tag44.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0.xml"/><Relationship Id="rId1" Type="http://schemas.openxmlformats.org/officeDocument/2006/relationships/tags" Target="../tags/tag45.xml"/><Relationship Id="rId5" Type="http://schemas.openxmlformats.org/officeDocument/2006/relationships/image" Target="../media/image94.png"/><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0.xml"/><Relationship Id="rId1" Type="http://schemas.openxmlformats.org/officeDocument/2006/relationships/tags" Target="../tags/tag46.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2.xml"/><Relationship Id="rId1" Type="http://schemas.openxmlformats.org/officeDocument/2006/relationships/tags" Target="../tags/tag47.xml"/><Relationship Id="rId5" Type="http://schemas.openxmlformats.org/officeDocument/2006/relationships/image" Target="../media/image96.png"/><Relationship Id="rId4" Type="http://schemas.openxmlformats.org/officeDocument/2006/relationships/image" Target="../media/image95.jpeg"/></Relationships>
</file>

<file path=ppt/slides/_rels/slide47.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notesSlide" Target="../notesSlides/notesSlide42.xml"/><Relationship Id="rId7" Type="http://schemas.openxmlformats.org/officeDocument/2006/relationships/hyperlink" Target="https://aka.ms/AI-for-nonprofits-collection" TargetMode="External"/><Relationship Id="rId12" Type="http://schemas.openxmlformats.org/officeDocument/2006/relationships/image" Target="../media/image104.svg"/><Relationship Id="rId2" Type="http://schemas.openxmlformats.org/officeDocument/2006/relationships/slideLayout" Target="../slideLayouts/slideLayout21.xml"/><Relationship Id="rId1" Type="http://schemas.openxmlformats.org/officeDocument/2006/relationships/tags" Target="../tags/tag48.xml"/><Relationship Id="rId6" Type="http://schemas.openxmlformats.org/officeDocument/2006/relationships/image" Target="../media/image99.png"/><Relationship Id="rId11" Type="http://schemas.openxmlformats.org/officeDocument/2006/relationships/image" Target="../media/image103.png"/><Relationship Id="rId5" Type="http://schemas.openxmlformats.org/officeDocument/2006/relationships/image" Target="../media/image98.svg"/><Relationship Id="rId10" Type="http://schemas.openxmlformats.org/officeDocument/2006/relationships/image" Target="../media/image102.svg"/><Relationship Id="rId4" Type="http://schemas.openxmlformats.org/officeDocument/2006/relationships/image" Target="../media/image97.png"/><Relationship Id="rId9"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254.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34.xml"/><Relationship Id="rId1" Type="http://schemas.openxmlformats.org/officeDocument/2006/relationships/tags" Target="../tags/tag50.xml"/><Relationship Id="rId5" Type="http://schemas.openxmlformats.org/officeDocument/2006/relationships/image" Target="../media/image4.emf"/><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1.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7.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notesSlide" Target="../notesSlides/notesSlide7.xml"/><Relationship Id="rId7" Type="http://schemas.openxmlformats.org/officeDocument/2006/relationships/image" Target="../media/image41.png"/><Relationship Id="rId2" Type="http://schemas.openxmlformats.org/officeDocument/2006/relationships/slideLayout" Target="../slideLayouts/slideLayout20.xml"/><Relationship Id="rId1" Type="http://schemas.openxmlformats.org/officeDocument/2006/relationships/tags" Target="../tags/tag8.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notesSlide" Target="../notesSlides/notesSlide8.xml"/><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slideLayout" Target="../slideLayouts/slideLayout20.xml"/><Relationship Id="rId1" Type="http://schemas.openxmlformats.org/officeDocument/2006/relationships/tags" Target="../tags/tag9.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2.svg"/><Relationship Id="rId3" Type="http://schemas.openxmlformats.org/officeDocument/2006/relationships/notesSlide" Target="../notesSlides/notesSlide9.xml"/><Relationship Id="rId7" Type="http://schemas.openxmlformats.org/officeDocument/2006/relationships/image" Target="../media/image48.svg"/><Relationship Id="rId12" Type="http://schemas.openxmlformats.org/officeDocument/2006/relationships/image" Target="../media/image51.png"/><Relationship Id="rId2" Type="http://schemas.openxmlformats.org/officeDocument/2006/relationships/slideLayout" Target="../slideLayouts/slideLayout20.xml"/><Relationship Id="rId1" Type="http://schemas.openxmlformats.org/officeDocument/2006/relationships/tags" Target="../tags/tag10.xml"/><Relationship Id="rId6" Type="http://schemas.openxmlformats.org/officeDocument/2006/relationships/image" Target="../media/image47.png"/><Relationship Id="rId11" Type="http://schemas.openxmlformats.org/officeDocument/2006/relationships/image" Target="../media/image50.svg"/><Relationship Id="rId5" Type="http://schemas.openxmlformats.org/officeDocument/2006/relationships/image" Target="../media/image46.sv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56.svg"/><Relationship Id="rId1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142A61A2-F5FF-954E-B9D3-5D6F4E15428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5" name="Rectangle 74">
            <a:extLst>
              <a:ext uri="{FF2B5EF4-FFF2-40B4-BE49-F238E27FC236}">
                <a16:creationId xmlns:a16="http://schemas.microsoft.com/office/drawing/2014/main" id="{8F9BBAEC-BCC8-8B25-FC7F-8F8CC4C6CC84}"/>
              </a:ext>
              <a:ext uri="{C183D7F6-B498-43B3-948B-1728B52AA6E4}">
                <adec:decorative xmlns:adec="http://schemas.microsoft.com/office/drawing/2017/decorative" val="1"/>
              </a:ext>
            </a:extLst>
          </p:cNvPr>
          <p:cNvSpPr/>
          <p:nvPr/>
        </p:nvSpPr>
        <p:spPr bwMode="auto">
          <a:xfrm>
            <a:off x="0" y="2540000"/>
            <a:ext cx="9534173" cy="2133937"/>
          </a:xfrm>
          <a:prstGeom prst="rect">
            <a:avLst/>
          </a:prstGeom>
          <a:gradFill flip="none" rotWithShape="1">
            <a:gsLst>
              <a:gs pos="0">
                <a:schemeClr val="bg2">
                  <a:lumMod val="75000"/>
                  <a:lumOff val="25000"/>
                  <a:alpha val="21000"/>
                </a:schemeClr>
              </a:gs>
              <a:gs pos="91000">
                <a:srgbClr val="050A1D">
                  <a:alpha val="38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defTabSz="914367">
              <a:spcAft>
                <a:spcPts val="1000"/>
              </a:spcAft>
            </a:pPr>
            <a:endParaRPr lang="en-US" sz="1600" u="sng" err="1">
              <a:solidFill>
                <a:srgbClr val="FFFFFF"/>
              </a:solidFill>
              <a:latin typeface="Segoe UI Semibold"/>
              <a:ea typeface="Calibri" panose="020F0502020204030204" pitchFamily="34" charset="0"/>
              <a:cs typeface="Arial"/>
            </a:endParaRPr>
          </a:p>
        </p:txBody>
      </p:sp>
      <p:pic>
        <p:nvPicPr>
          <p:cNvPr id="73" name="Picture 72">
            <a:extLst>
              <a:ext uri="{FF2B5EF4-FFF2-40B4-BE49-F238E27FC236}">
                <a16:creationId xmlns:a16="http://schemas.microsoft.com/office/drawing/2014/main" id="{6EFF6B8B-8E5D-F927-E488-3D4819900B8B}"/>
              </a:ext>
              <a:ext uri="{C183D7F6-B498-43B3-948B-1728B52AA6E4}">
                <adec:decorative xmlns:adec="http://schemas.microsoft.com/office/drawing/2017/decorative" val="1"/>
              </a:ext>
            </a:extLst>
          </p:cNvPr>
          <p:cNvPicPr>
            <a:picLocks/>
          </p:cNvPicPr>
          <p:nvPr/>
        </p:nvPicPr>
        <p:blipFill rotWithShape="1">
          <a:blip r:embed="rId5">
            <a:extLst>
              <a:ext uri="{BEBA8EAE-BF5A-486C-A8C5-ECC9F3942E4B}">
                <a14:imgProps xmlns:a14="http://schemas.microsoft.com/office/drawing/2010/main">
                  <a14:imgLayer r:embed="rId6">
                    <a14:imgEffect>
                      <a14:sharpenSoften amount="-36000"/>
                    </a14:imgEffect>
                  </a14:imgLayer>
                </a14:imgProps>
              </a:ext>
              <a:ext uri="{28A0092B-C50C-407E-A947-70E740481C1C}">
                <a14:useLocalDpi xmlns:a14="http://schemas.microsoft.com/office/drawing/2010/main" val="0"/>
              </a:ext>
            </a:extLst>
          </a:blip>
          <a:srcRect l="59061" t="24632" r="8441" b="17595"/>
          <a:stretch/>
        </p:blipFill>
        <p:spPr>
          <a:xfrm>
            <a:off x="7783807" y="1743145"/>
            <a:ext cx="3835226" cy="3835224"/>
          </a:xfrm>
          <a:custGeom>
            <a:avLst/>
            <a:gdLst>
              <a:gd name="connsiteX0" fmla="*/ 2547504 w 5095008"/>
              <a:gd name="connsiteY0" fmla="*/ 0 h 5095006"/>
              <a:gd name="connsiteX1" fmla="*/ 5095008 w 5095008"/>
              <a:gd name="connsiteY1" fmla="*/ 2547503 h 5095006"/>
              <a:gd name="connsiteX2" fmla="*/ 2547504 w 5095008"/>
              <a:gd name="connsiteY2" fmla="*/ 5095006 h 5095006"/>
              <a:gd name="connsiteX3" fmla="*/ 0 w 5095008"/>
              <a:gd name="connsiteY3" fmla="*/ 2547503 h 5095006"/>
              <a:gd name="connsiteX4" fmla="*/ 2547504 w 5095008"/>
              <a:gd name="connsiteY4" fmla="*/ 0 h 509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008" h="5095006">
                <a:moveTo>
                  <a:pt x="2547504" y="0"/>
                </a:moveTo>
                <a:cubicBezTo>
                  <a:pt x="3954452" y="0"/>
                  <a:pt x="5095008" y="1140556"/>
                  <a:pt x="5095008" y="2547503"/>
                </a:cubicBezTo>
                <a:cubicBezTo>
                  <a:pt x="5095008" y="3954450"/>
                  <a:pt x="3954452" y="5095006"/>
                  <a:pt x="2547504" y="5095006"/>
                </a:cubicBezTo>
                <a:cubicBezTo>
                  <a:pt x="1140556" y="5095006"/>
                  <a:pt x="0" y="3954450"/>
                  <a:pt x="0" y="2547503"/>
                </a:cubicBezTo>
                <a:cubicBezTo>
                  <a:pt x="0" y="1140556"/>
                  <a:pt x="1140556" y="0"/>
                  <a:pt x="2547504" y="0"/>
                </a:cubicBezTo>
                <a:close/>
              </a:path>
            </a:pathLst>
          </a:custGeom>
          <a:ln w="9525">
            <a:solidFill>
              <a:schemeClr val="accent6">
                <a:lumMod val="60000"/>
                <a:lumOff val="40000"/>
                <a:alpha val="32000"/>
              </a:schemeClr>
            </a:solidFill>
          </a:ln>
          <a:effectLst>
            <a:outerShdw blurRad="635000" dist="241300" dir="3240000" sx="91000" sy="91000" algn="ctr" rotWithShape="0">
              <a:schemeClr val="accent6">
                <a:lumMod val="60000"/>
                <a:lumOff val="40000"/>
                <a:alpha val="31000"/>
              </a:schemeClr>
            </a:outerShdw>
          </a:effectLst>
        </p:spPr>
      </p:pic>
      <p:sp>
        <p:nvSpPr>
          <p:cNvPr id="78" name="Oval 77">
            <a:extLst>
              <a:ext uri="{FF2B5EF4-FFF2-40B4-BE49-F238E27FC236}">
                <a16:creationId xmlns:a16="http://schemas.microsoft.com/office/drawing/2014/main" id="{03027A8D-58C5-2710-69A8-9CD73DDF4E2A}"/>
              </a:ext>
              <a:ext uri="{C183D7F6-B498-43B3-948B-1728B52AA6E4}">
                <adec:decorative xmlns:adec="http://schemas.microsoft.com/office/drawing/2017/decorative" val="1"/>
              </a:ext>
            </a:extLst>
          </p:cNvPr>
          <p:cNvSpPr>
            <a:spLocks/>
          </p:cNvSpPr>
          <p:nvPr/>
        </p:nvSpPr>
        <p:spPr bwMode="auto">
          <a:xfrm>
            <a:off x="7780751" y="1743145"/>
            <a:ext cx="3841338" cy="3841336"/>
          </a:xfrm>
          <a:prstGeom prst="ellipse">
            <a:avLst/>
          </a:prstGeom>
          <a:gradFill flip="none" rotWithShape="1">
            <a:gsLst>
              <a:gs pos="0">
                <a:schemeClr val="bg2">
                  <a:lumMod val="75000"/>
                  <a:lumOff val="25000"/>
                  <a:alpha val="65000"/>
                </a:schemeClr>
              </a:gs>
              <a:gs pos="80000">
                <a:schemeClr val="bg1">
                  <a:alpha val="7600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defTabSz="914367">
              <a:spcAft>
                <a:spcPts val="1000"/>
              </a:spcAft>
            </a:pPr>
            <a:endParaRPr lang="en-US" sz="1600" u="sng" err="1">
              <a:solidFill>
                <a:srgbClr val="FFFFFF"/>
              </a:solidFill>
              <a:latin typeface="Segoe UI Semibold"/>
              <a:ea typeface="Calibri" panose="020F0502020204030204" pitchFamily="34" charset="0"/>
              <a:cs typeface="Arial"/>
            </a:endParaRPr>
          </a:p>
        </p:txBody>
      </p:sp>
      <p:pic>
        <p:nvPicPr>
          <p:cNvPr id="85" name="MS logo white - EMF">
            <a:extLst>
              <a:ext uri="{FF2B5EF4-FFF2-40B4-BE49-F238E27FC236}">
                <a16:creationId xmlns:a16="http://schemas.microsoft.com/office/drawing/2014/main" id="{D4DEEDE5-E7AF-31DC-C693-718299D7CF6D}"/>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2" name="Title 1">
            <a:extLst>
              <a:ext uri="{FF2B5EF4-FFF2-40B4-BE49-F238E27FC236}">
                <a16:creationId xmlns:a16="http://schemas.microsoft.com/office/drawing/2014/main" id="{BB24A947-AC98-654F-1513-73E583C4A33B}"/>
              </a:ext>
            </a:extLst>
          </p:cNvPr>
          <p:cNvSpPr>
            <a:spLocks noGrp="1"/>
          </p:cNvSpPr>
          <p:nvPr>
            <p:ph type="title"/>
          </p:nvPr>
        </p:nvSpPr>
        <p:spPr>
          <a:xfrm>
            <a:off x="584288" y="2650628"/>
            <a:ext cx="8193024" cy="1354217"/>
          </a:xfrm>
        </p:spPr>
        <p:txBody>
          <a:bodyPr anchor="ctr" anchorCtr="0"/>
          <a:lstStyle/>
          <a:p>
            <a:r>
              <a:rPr lang="en-US" sz="4400" dirty="0">
                <a:latin typeface="+mj-lt"/>
                <a:cs typeface="Segoe UI"/>
              </a:rPr>
              <a:t>Prompt engineering for</a:t>
            </a:r>
            <a:br>
              <a:rPr lang="en-US" sz="4400" dirty="0">
                <a:latin typeface="+mj-lt"/>
                <a:cs typeface="Segoe UI"/>
              </a:rPr>
            </a:br>
            <a:r>
              <a:rPr lang="en-US" sz="4400" dirty="0">
                <a:latin typeface="+mj-lt"/>
                <a:cs typeface="Segoe UI"/>
              </a:rPr>
              <a:t>charities</a:t>
            </a:r>
            <a:endParaRPr lang="en-US" sz="4400" dirty="0">
              <a:latin typeface="+mj-lt"/>
            </a:endParaRPr>
          </a:p>
        </p:txBody>
      </p:sp>
      <p:sp>
        <p:nvSpPr>
          <p:cNvPr id="3" name="Text Placeholder 2">
            <a:extLst>
              <a:ext uri="{FF2B5EF4-FFF2-40B4-BE49-F238E27FC236}">
                <a16:creationId xmlns:a16="http://schemas.microsoft.com/office/drawing/2014/main" id="{2DAEB20B-CE5B-6D21-0433-6D844CD5BB18}"/>
              </a:ext>
            </a:extLst>
          </p:cNvPr>
          <p:cNvSpPr>
            <a:spLocks noGrp="1"/>
          </p:cNvSpPr>
          <p:nvPr>
            <p:ph type="body" sz="quarter" idx="12"/>
          </p:nvPr>
        </p:nvSpPr>
        <p:spPr>
          <a:xfrm>
            <a:off x="582042" y="4172377"/>
            <a:ext cx="8193024" cy="246221"/>
          </a:xfrm>
        </p:spPr>
        <p:txBody>
          <a:bodyPr vert="horz" wrap="square" lIns="0" tIns="0" rIns="0" bIns="0" rtlCol="0" anchor="t">
            <a:spAutoFit/>
          </a:bodyPr>
          <a:lstStyle/>
          <a:p>
            <a:r>
              <a:rPr lang="en-US" dirty="0">
                <a:cs typeface="Segoe UI"/>
              </a:rPr>
              <a:t>Courtney Hodge, Program Manager Microsoft</a:t>
            </a:r>
          </a:p>
        </p:txBody>
      </p:sp>
      <p:pic>
        <p:nvPicPr>
          <p:cNvPr id="94" name="Picture 93">
            <a:extLst>
              <a:ext uri="{FF2B5EF4-FFF2-40B4-BE49-F238E27FC236}">
                <a16:creationId xmlns:a16="http://schemas.microsoft.com/office/drawing/2014/main" id="{2DF0C985-D796-7067-A790-3A5740CB8D8C}"/>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46000"/>
                    </a14:imgEffect>
                  </a14:imgLayer>
                </a14:imgProps>
              </a:ext>
              <a:ext uri="{28A0092B-C50C-407E-A947-70E740481C1C}">
                <a14:useLocalDpi xmlns:a14="http://schemas.microsoft.com/office/drawing/2010/main" val="0"/>
              </a:ext>
            </a:extLst>
          </a:blip>
          <a:srcRect l="67124" t="31250" r="7980" b="24491"/>
          <a:stretch>
            <a:fillRect/>
          </a:stretch>
        </p:blipFill>
        <p:spPr>
          <a:xfrm>
            <a:off x="8183787" y="2143125"/>
            <a:ext cx="3035266" cy="3035264"/>
          </a:xfrm>
          <a:custGeom>
            <a:avLst/>
            <a:gdLst>
              <a:gd name="connsiteX0" fmla="*/ 2547504 w 5095008"/>
              <a:gd name="connsiteY0" fmla="*/ 0 h 5095006"/>
              <a:gd name="connsiteX1" fmla="*/ 5095008 w 5095008"/>
              <a:gd name="connsiteY1" fmla="*/ 2547503 h 5095006"/>
              <a:gd name="connsiteX2" fmla="*/ 2547504 w 5095008"/>
              <a:gd name="connsiteY2" fmla="*/ 5095006 h 5095006"/>
              <a:gd name="connsiteX3" fmla="*/ 0 w 5095008"/>
              <a:gd name="connsiteY3" fmla="*/ 2547503 h 5095006"/>
              <a:gd name="connsiteX4" fmla="*/ 2547504 w 5095008"/>
              <a:gd name="connsiteY4" fmla="*/ 0 h 509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008" h="5095006">
                <a:moveTo>
                  <a:pt x="2547504" y="0"/>
                </a:moveTo>
                <a:cubicBezTo>
                  <a:pt x="3954452" y="0"/>
                  <a:pt x="5095008" y="1140556"/>
                  <a:pt x="5095008" y="2547503"/>
                </a:cubicBezTo>
                <a:cubicBezTo>
                  <a:pt x="5095008" y="3954450"/>
                  <a:pt x="3954452" y="5095006"/>
                  <a:pt x="2547504" y="5095006"/>
                </a:cubicBezTo>
                <a:cubicBezTo>
                  <a:pt x="1140556" y="5095006"/>
                  <a:pt x="0" y="3954450"/>
                  <a:pt x="0" y="2547503"/>
                </a:cubicBezTo>
                <a:cubicBezTo>
                  <a:pt x="0" y="1140556"/>
                  <a:pt x="1140556" y="0"/>
                  <a:pt x="2547504" y="0"/>
                </a:cubicBezTo>
                <a:close/>
              </a:path>
            </a:pathLst>
          </a:custGeom>
          <a:gradFill flip="none" rotWithShape="1">
            <a:gsLst>
              <a:gs pos="0">
                <a:schemeClr val="bg2">
                  <a:lumMod val="75000"/>
                  <a:lumOff val="25000"/>
                  <a:alpha val="21000"/>
                </a:schemeClr>
              </a:gs>
              <a:gs pos="80000">
                <a:schemeClr val="bg1">
                  <a:alpha val="23000"/>
                </a:schemeClr>
              </a:gs>
            </a:gsLst>
            <a:lin ang="3000000" scaled="0"/>
            <a:tileRect/>
          </a:gradFill>
          <a:ln w="6350">
            <a:solidFill>
              <a:schemeClr val="bg2">
                <a:lumMod val="75000"/>
                <a:lumOff val="25000"/>
              </a:schemeClr>
            </a:solidFill>
            <a:headEnd type="none" w="med" len="med"/>
            <a:tailEnd type="none" w="med" len="med"/>
          </a:ln>
          <a:effectLst>
            <a:outerShdw blurRad="215900" dist="63500" algn="ctr" rotWithShape="0">
              <a:prstClr val="black">
                <a:alpha val="13000"/>
              </a:prstClr>
            </a:outerShdw>
          </a:effectLst>
        </p:spPr>
      </p:pic>
      <p:pic>
        <p:nvPicPr>
          <p:cNvPr id="7" name="Picture 3">
            <a:extLst>
              <a:ext uri="{FF2B5EF4-FFF2-40B4-BE49-F238E27FC236}">
                <a16:creationId xmlns:a16="http://schemas.microsoft.com/office/drawing/2014/main" id="{1603CA8E-83D7-AB68-34B3-5D4E4FDF9ECE}"/>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497773" y="2457110"/>
            <a:ext cx="2407294" cy="2407294"/>
          </a:xfrm>
          <a:prstGeom prst="rect">
            <a:avLst/>
          </a:prstGeom>
        </p:spPr>
      </p:pic>
      <p:pic>
        <p:nvPicPr>
          <p:cNvPr id="4" name="Picture 3">
            <a:extLst>
              <a:ext uri="{FF2B5EF4-FFF2-40B4-BE49-F238E27FC236}">
                <a16:creationId xmlns:a16="http://schemas.microsoft.com/office/drawing/2014/main" id="{3C4978EE-8A33-2AB5-6B0D-4A297C84DAFF}"/>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583798" y="4976149"/>
            <a:ext cx="2063670" cy="590309"/>
          </a:xfrm>
          <a:prstGeom prst="rect">
            <a:avLst/>
          </a:prstGeom>
        </p:spPr>
      </p:pic>
      <p:sp>
        <p:nvSpPr>
          <p:cNvPr id="5" name="TextBox 3">
            <a:extLst>
              <a:ext uri="{FF2B5EF4-FFF2-40B4-BE49-F238E27FC236}">
                <a16:creationId xmlns:a16="http://schemas.microsoft.com/office/drawing/2014/main" id="{BA541E38-41C7-1D15-E5AA-0714B3C8C9D3}"/>
              </a:ext>
            </a:extLst>
          </p:cNvPr>
          <p:cNvSpPr txBox="1"/>
          <p:nvPr/>
        </p:nvSpPr>
        <p:spPr>
          <a:xfrm>
            <a:off x="694943" y="5831932"/>
            <a:ext cx="4898412" cy="492443"/>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cs typeface="Segoe UI"/>
              </a:rPr>
              <a:t>Note</a:t>
            </a:r>
            <a:r>
              <a:rPr lang="en-US" sz="1600">
                <a:cs typeface="Segoe UI"/>
              </a:rPr>
              <a:t>: This presentation was enhanced using Copilot, a generative AI tool.</a:t>
            </a:r>
            <a:endParaRPr lang="en-US" sz="1600"/>
          </a:p>
        </p:txBody>
      </p:sp>
    </p:spTree>
    <p:custDataLst>
      <p:tags r:id="rId1"/>
    </p:custDataLst>
    <p:extLst>
      <p:ext uri="{BB962C8B-B14F-4D97-AF65-F5344CB8AC3E}">
        <p14:creationId xmlns:p14="http://schemas.microsoft.com/office/powerpoint/2010/main" val="3847080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E1336C-ED22-5E1C-D40B-87B3AB1F975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4180933-5B37-9372-E3AB-14558A85CFB3}"/>
              </a:ext>
              <a:ext uri="{C183D7F6-B498-43B3-948B-1728B52AA6E4}">
                <adec:decorative xmlns:adec="http://schemas.microsoft.com/office/drawing/2017/decorative" val="1"/>
              </a:ext>
            </a:extLst>
          </p:cNvPr>
          <p:cNvSpPr/>
          <p:nvPr/>
        </p:nvSpPr>
        <p:spPr bwMode="auto">
          <a:xfrm rot="16200000">
            <a:off x="5026025" y="-2517778"/>
            <a:ext cx="2438396" cy="11893553"/>
          </a:xfrm>
          <a:prstGeom prst="rect">
            <a:avLst/>
          </a:prstGeom>
          <a:gradFill flip="none" rotWithShape="1">
            <a:gsLst>
              <a:gs pos="0">
                <a:schemeClr val="bg2">
                  <a:lumMod val="90000"/>
                  <a:lumOff val="10000"/>
                  <a:alpha val="0"/>
                </a:schemeClr>
              </a:gs>
              <a:gs pos="77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3" name="Picture 22">
            <a:extLst>
              <a:ext uri="{FF2B5EF4-FFF2-40B4-BE49-F238E27FC236}">
                <a16:creationId xmlns:a16="http://schemas.microsoft.com/office/drawing/2014/main" id="{F3753BB2-62AA-C3D9-DD6E-3416D9B46EA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3698" t="16752" r="9168" b="56445"/>
          <a:stretch>
            <a:fillRect/>
          </a:stretch>
        </p:blipFill>
        <p:spPr>
          <a:xfrm flipH="1">
            <a:off x="298447" y="2209801"/>
            <a:ext cx="11893553" cy="2438396"/>
          </a:xfrm>
          <a:custGeom>
            <a:avLst/>
            <a:gdLst>
              <a:gd name="connsiteX0" fmla="*/ 11893553 w 11893553"/>
              <a:gd name="connsiteY0" fmla="*/ 0 h 2438396"/>
              <a:gd name="connsiteX1" fmla="*/ 0 w 11893553"/>
              <a:gd name="connsiteY1" fmla="*/ 0 h 2438396"/>
              <a:gd name="connsiteX2" fmla="*/ 0 w 11893553"/>
              <a:gd name="connsiteY2" fmla="*/ 2438396 h 2438396"/>
              <a:gd name="connsiteX3" fmla="*/ 11893553 w 11893553"/>
              <a:gd name="connsiteY3" fmla="*/ 2438396 h 2438396"/>
            </a:gdLst>
            <a:ahLst/>
            <a:cxnLst>
              <a:cxn ang="0">
                <a:pos x="connsiteX0" y="connsiteY0"/>
              </a:cxn>
              <a:cxn ang="0">
                <a:pos x="connsiteX1" y="connsiteY1"/>
              </a:cxn>
              <a:cxn ang="0">
                <a:pos x="connsiteX2" y="connsiteY2"/>
              </a:cxn>
              <a:cxn ang="0">
                <a:pos x="connsiteX3" y="connsiteY3"/>
              </a:cxn>
            </a:cxnLst>
            <a:rect l="l" t="t" r="r" b="b"/>
            <a:pathLst>
              <a:path w="11893553" h="2438396">
                <a:moveTo>
                  <a:pt x="11893553" y="0"/>
                </a:moveTo>
                <a:lnTo>
                  <a:pt x="0" y="0"/>
                </a:lnTo>
                <a:lnTo>
                  <a:pt x="0" y="2438396"/>
                </a:lnTo>
                <a:lnTo>
                  <a:pt x="11893553" y="2438396"/>
                </a:lnTo>
                <a:close/>
              </a:path>
            </a:pathLst>
          </a:custGeom>
        </p:spPr>
      </p:pic>
      <p:sp>
        <p:nvSpPr>
          <p:cNvPr id="18" name="Rectangle 17">
            <a:extLst>
              <a:ext uri="{FF2B5EF4-FFF2-40B4-BE49-F238E27FC236}">
                <a16:creationId xmlns:a16="http://schemas.microsoft.com/office/drawing/2014/main" id="{A2FE3F70-518B-8790-1506-3DC1D35D4CC2}"/>
              </a:ext>
              <a:ext uri="{C183D7F6-B498-43B3-948B-1728B52AA6E4}">
                <adec:decorative xmlns:adec="http://schemas.microsoft.com/office/drawing/2017/decorative" val="1"/>
              </a:ext>
            </a:extLst>
          </p:cNvPr>
          <p:cNvSpPr/>
          <p:nvPr/>
        </p:nvSpPr>
        <p:spPr bwMode="auto">
          <a:xfrm rot="16200000">
            <a:off x="5026025" y="-2517778"/>
            <a:ext cx="2438396" cy="11893553"/>
          </a:xfrm>
          <a:prstGeom prst="rect">
            <a:avLst/>
          </a:prstGeom>
          <a:gradFill flip="none" rotWithShape="1">
            <a:gsLst>
              <a:gs pos="0">
                <a:schemeClr val="bg2">
                  <a:lumMod val="90000"/>
                  <a:lumOff val="10000"/>
                  <a:alpha val="0"/>
                </a:schemeClr>
              </a:gs>
              <a:gs pos="77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6" name="Picture 25">
            <a:extLst>
              <a:ext uri="{FF2B5EF4-FFF2-40B4-BE49-F238E27FC236}">
                <a16:creationId xmlns:a16="http://schemas.microsoft.com/office/drawing/2014/main" id="{2A0E804B-F4B2-6500-1C9E-9FFA9E3616AC}"/>
              </a:ext>
              <a:ext uri="{C183D7F6-B498-43B3-948B-1728B52AA6E4}">
                <adec:decorative xmlns:adec="http://schemas.microsoft.com/office/drawing/2017/decorative" val="1"/>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3807" t="16286" r="40580" b="32310"/>
          <a:stretch/>
        </p:blipFill>
        <p:spPr>
          <a:xfrm flipH="1">
            <a:off x="4566318" y="2160269"/>
            <a:ext cx="7625680" cy="4697732"/>
          </a:xfrm>
          <a:prstGeom prst="rect">
            <a:avLst/>
          </a:prstGeom>
        </p:spPr>
      </p:pic>
      <p:sp>
        <p:nvSpPr>
          <p:cNvPr id="2" name="Title 1">
            <a:extLst>
              <a:ext uri="{FF2B5EF4-FFF2-40B4-BE49-F238E27FC236}">
                <a16:creationId xmlns:a16="http://schemas.microsoft.com/office/drawing/2014/main" id="{A3197239-CE65-DE3D-320D-4D0C4B65E652}"/>
              </a:ext>
            </a:extLst>
          </p:cNvPr>
          <p:cNvSpPr>
            <a:spLocks noGrp="1"/>
          </p:cNvSpPr>
          <p:nvPr>
            <p:ph type="title"/>
          </p:nvPr>
        </p:nvSpPr>
        <p:spPr>
          <a:xfrm>
            <a:off x="588261" y="2751892"/>
            <a:ext cx="3490247" cy="1354217"/>
          </a:xfrm>
        </p:spPr>
        <p:txBody>
          <a:bodyPr wrap="square">
            <a:spAutoFit/>
          </a:bodyPr>
          <a:lstStyle/>
          <a:p>
            <a:r>
              <a:rPr lang="en-US" sz="4400"/>
              <a:t>Types of prompts</a:t>
            </a:r>
          </a:p>
        </p:txBody>
      </p:sp>
      <p:cxnSp>
        <p:nvCxnSpPr>
          <p:cNvPr id="37" name="Straight Connector 36">
            <a:extLst>
              <a:ext uri="{FF2B5EF4-FFF2-40B4-BE49-F238E27FC236}">
                <a16:creationId xmlns:a16="http://schemas.microsoft.com/office/drawing/2014/main" id="{F8C900AD-4412-E17F-D2CC-16220E4B7973}"/>
              </a:ext>
              <a:ext uri="{C183D7F6-B498-43B3-948B-1728B52AA6E4}">
                <adec:decorative xmlns:adec="http://schemas.microsoft.com/office/drawing/2017/decorative" val="1"/>
              </a:ext>
            </a:extLst>
          </p:cNvPr>
          <p:cNvCxnSpPr>
            <a:cxnSpLocks/>
          </p:cNvCxnSpPr>
          <p:nvPr/>
        </p:nvCxnSpPr>
        <p:spPr>
          <a:xfrm>
            <a:off x="298450" y="2209799"/>
            <a:ext cx="0" cy="2438397"/>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1152368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C4422BE-1486-22D4-1495-9D9106D805EC}"/>
              </a:ext>
              <a:ext uri="{C183D7F6-B498-43B3-948B-1728B52AA6E4}">
                <adec:decorative xmlns:adec="http://schemas.microsoft.com/office/drawing/2017/decorative" val="1"/>
              </a:ext>
            </a:extLst>
          </p:cNvPr>
          <p:cNvPicPr>
            <a:picLocks noChangeAspect="1"/>
          </p:cNvPicPr>
          <p:nvPr/>
        </p:nvPicPr>
        <p:blipFill rotWithShape="1">
          <a:blip r:embed="rId4"/>
          <a:srcRect l="22844" r="6006"/>
          <a:stretch/>
        </p:blipFill>
        <p:spPr>
          <a:xfrm>
            <a:off x="0" y="3"/>
            <a:ext cx="12192000" cy="6855295"/>
          </a:xfrm>
          <a:custGeom>
            <a:avLst/>
            <a:gdLst>
              <a:gd name="connsiteX0" fmla="*/ 0 w 12192000"/>
              <a:gd name="connsiteY0" fmla="*/ 0 h 6855295"/>
              <a:gd name="connsiteX1" fmla="*/ 12192000 w 12192000"/>
              <a:gd name="connsiteY1" fmla="*/ 0 h 6855295"/>
              <a:gd name="connsiteX2" fmla="*/ 12192000 w 12192000"/>
              <a:gd name="connsiteY2" fmla="*/ 6855295 h 6855295"/>
              <a:gd name="connsiteX3" fmla="*/ 0 w 12192000"/>
              <a:gd name="connsiteY3" fmla="*/ 6855295 h 6855295"/>
            </a:gdLst>
            <a:ahLst/>
            <a:cxnLst>
              <a:cxn ang="0">
                <a:pos x="connsiteX0" y="connsiteY0"/>
              </a:cxn>
              <a:cxn ang="0">
                <a:pos x="connsiteX1" y="connsiteY1"/>
              </a:cxn>
              <a:cxn ang="0">
                <a:pos x="connsiteX2" y="connsiteY2"/>
              </a:cxn>
              <a:cxn ang="0">
                <a:pos x="connsiteX3" y="connsiteY3"/>
              </a:cxn>
            </a:cxnLst>
            <a:rect l="l" t="t" r="r" b="b"/>
            <a:pathLst>
              <a:path w="12192000" h="6855295">
                <a:moveTo>
                  <a:pt x="0" y="0"/>
                </a:moveTo>
                <a:lnTo>
                  <a:pt x="12192000" y="0"/>
                </a:lnTo>
                <a:lnTo>
                  <a:pt x="12192000" y="6855295"/>
                </a:lnTo>
                <a:lnTo>
                  <a:pt x="0" y="6855295"/>
                </a:lnTo>
                <a:close/>
              </a:path>
            </a:pathLst>
          </a:custGeom>
        </p:spPr>
      </p:pic>
      <p:sp>
        <p:nvSpPr>
          <p:cNvPr id="7" name="Rectangle 6">
            <a:extLst>
              <a:ext uri="{FF2B5EF4-FFF2-40B4-BE49-F238E27FC236}">
                <a16:creationId xmlns:a16="http://schemas.microsoft.com/office/drawing/2014/main" id="{04377982-BC70-2FBB-1138-87CDE7EBC89C}"/>
              </a:ext>
              <a:ext uri="{C183D7F6-B498-43B3-948B-1728B52AA6E4}">
                <adec:decorative xmlns:adec="http://schemas.microsoft.com/office/drawing/2017/decorative" val="1"/>
              </a:ext>
            </a:extLst>
          </p:cNvPr>
          <p:cNvSpPr>
            <a:spLocks/>
          </p:cNvSpPr>
          <p:nvPr/>
        </p:nvSpPr>
        <p:spPr bwMode="auto">
          <a:xfrm>
            <a:off x="-1" y="0"/>
            <a:ext cx="12192001" cy="6855296"/>
          </a:xfrm>
          <a:prstGeom prst="rect">
            <a:avLst/>
          </a:prstGeom>
          <a:gradFill flip="none" rotWithShape="1">
            <a:gsLst>
              <a:gs pos="18000">
                <a:srgbClr val="091F2D">
                  <a:alpha val="84000"/>
                </a:srgbClr>
              </a:gs>
              <a:gs pos="95000">
                <a:srgbClr val="091F2D">
                  <a:alpha val="87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E6EA8F8D-7BA0-F6B5-8EC5-2C7C289AE69E}"/>
              </a:ext>
            </a:extLst>
          </p:cNvPr>
          <p:cNvSpPr>
            <a:spLocks noGrp="1"/>
          </p:cNvSpPr>
          <p:nvPr>
            <p:ph type="title"/>
          </p:nvPr>
        </p:nvSpPr>
        <p:spPr>
          <a:xfrm>
            <a:off x="588964" y="585788"/>
            <a:ext cx="5173206" cy="553998"/>
          </a:xfrm>
        </p:spPr>
        <p:txBody>
          <a:bodyPr/>
          <a:lstStyle/>
          <a:p>
            <a:r>
              <a:rPr lang="en-US" sz="3600"/>
              <a:t>Different prompts, different results</a:t>
            </a:r>
          </a:p>
        </p:txBody>
      </p:sp>
      <p:sp>
        <p:nvSpPr>
          <p:cNvPr id="10" name="Rectangle 9">
            <a:extLst>
              <a:ext uri="{FF2B5EF4-FFF2-40B4-BE49-F238E27FC236}">
                <a16:creationId xmlns:a16="http://schemas.microsoft.com/office/drawing/2014/main" id="{C2B2083E-334F-9DA8-F326-B76B6D1621BF}"/>
              </a:ext>
              <a:ext uri="{C183D7F6-B498-43B3-948B-1728B52AA6E4}">
                <adec:decorative xmlns:adec="http://schemas.microsoft.com/office/drawing/2017/decorative" val="1"/>
              </a:ext>
            </a:extLst>
          </p:cNvPr>
          <p:cNvSpPr/>
          <p:nvPr/>
        </p:nvSpPr>
        <p:spPr bwMode="auto">
          <a:xfrm rot="16200000">
            <a:off x="1937753" y="456841"/>
            <a:ext cx="3898485" cy="659606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17" name="Straight Connector 16">
            <a:extLst>
              <a:ext uri="{FF2B5EF4-FFF2-40B4-BE49-F238E27FC236}">
                <a16:creationId xmlns:a16="http://schemas.microsoft.com/office/drawing/2014/main" id="{D9B3C660-C0CE-6266-6C42-C776A6A38017}"/>
              </a:ext>
              <a:ext uri="{C183D7F6-B498-43B3-948B-1728B52AA6E4}">
                <adec:decorative xmlns:adec="http://schemas.microsoft.com/office/drawing/2017/decorative" val="1"/>
              </a:ext>
            </a:extLst>
          </p:cNvPr>
          <p:cNvCxnSpPr>
            <a:cxnSpLocks/>
          </p:cNvCxnSpPr>
          <p:nvPr/>
        </p:nvCxnSpPr>
        <p:spPr>
          <a:xfrm flipV="1">
            <a:off x="588964" y="2015965"/>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D4B7EA98-90ED-A26F-346E-FBBE8C757C9A}"/>
              </a:ext>
            </a:extLst>
          </p:cNvPr>
          <p:cNvSpPr txBox="1">
            <a:spLocks/>
          </p:cNvSpPr>
          <p:nvPr/>
        </p:nvSpPr>
        <p:spPr>
          <a:xfrm>
            <a:off x="762614" y="2082766"/>
            <a:ext cx="6266752" cy="246221"/>
          </a:xfrm>
          <a:prstGeom prst="rect">
            <a:avLst/>
          </a:prstGeom>
        </p:spPr>
        <p:txBody>
          <a:bodyPr vert="horz" wrap="square" lIns="0" tIns="0" rIns="0" bIns="0" rtlCol="0" anchor="ctr">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400"/>
              </a:spcBef>
              <a:spcAft>
                <a:spcPts val="400"/>
              </a:spcAft>
              <a:buClrTx/>
              <a:buSzPct val="100000"/>
              <a:buFont typeface="Arial" panose="020B0604020202020204" pitchFamily="34" charset="0"/>
              <a:buNone/>
              <a:tabLst/>
              <a:defRPr/>
            </a:pPr>
            <a:r>
              <a:rPr lang="en-US">
                <a:latin typeface="+mj-lt"/>
                <a:cs typeface="+mn-cs"/>
              </a:rPr>
              <a:t>Zero-shot prompts: Asks a single question, AI answers</a:t>
            </a:r>
          </a:p>
        </p:txBody>
      </p:sp>
      <p:cxnSp>
        <p:nvCxnSpPr>
          <p:cNvPr id="18" name="Straight Connector 17">
            <a:extLst>
              <a:ext uri="{FF2B5EF4-FFF2-40B4-BE49-F238E27FC236}">
                <a16:creationId xmlns:a16="http://schemas.microsoft.com/office/drawing/2014/main" id="{AE42B146-1A8A-A9DC-A7FB-A1645959929D}"/>
              </a:ext>
              <a:ext uri="{C183D7F6-B498-43B3-948B-1728B52AA6E4}">
                <adec:decorative xmlns:adec="http://schemas.microsoft.com/office/drawing/2017/decorative" val="1"/>
              </a:ext>
            </a:extLst>
          </p:cNvPr>
          <p:cNvCxnSpPr>
            <a:cxnSpLocks/>
          </p:cNvCxnSpPr>
          <p:nvPr/>
        </p:nvCxnSpPr>
        <p:spPr>
          <a:xfrm flipV="1">
            <a:off x="588964" y="279046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3F92839E-73DF-F1C8-B3A4-56BEE19117CA}"/>
              </a:ext>
            </a:extLst>
          </p:cNvPr>
          <p:cNvSpPr txBox="1">
            <a:spLocks/>
          </p:cNvSpPr>
          <p:nvPr/>
        </p:nvSpPr>
        <p:spPr>
          <a:xfrm>
            <a:off x="762614" y="2857263"/>
            <a:ext cx="6266752" cy="246221"/>
          </a:xfrm>
          <a:prstGeom prst="rect">
            <a:avLst/>
          </a:prstGeom>
        </p:spPr>
        <p:txBody>
          <a:bodyPr vert="horz" wrap="square" lIns="0" tIns="0" rIns="0" bIns="0" rtlCol="0" anchor="ctr">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400"/>
              </a:spcBef>
              <a:spcAft>
                <a:spcPts val="400"/>
              </a:spcAft>
              <a:buClrTx/>
              <a:buSzPct val="100000"/>
              <a:buFont typeface="Arial" panose="020B0604020202020204" pitchFamily="34" charset="0"/>
              <a:buNone/>
              <a:tabLst/>
              <a:defRPr/>
            </a:pPr>
            <a:r>
              <a:rPr lang="en-US">
                <a:latin typeface="+mj-lt"/>
                <a:cs typeface="+mn-cs"/>
              </a:rPr>
              <a:t>One-shot prompts: Add one example with the prompt</a:t>
            </a:r>
          </a:p>
        </p:txBody>
      </p:sp>
      <p:cxnSp>
        <p:nvCxnSpPr>
          <p:cNvPr id="19" name="Straight Connector 18">
            <a:extLst>
              <a:ext uri="{FF2B5EF4-FFF2-40B4-BE49-F238E27FC236}">
                <a16:creationId xmlns:a16="http://schemas.microsoft.com/office/drawing/2014/main" id="{7CF7EE06-A9B4-16EC-504C-2A4179535384}"/>
              </a:ext>
              <a:ext uri="{C183D7F6-B498-43B3-948B-1728B52AA6E4}">
                <adec:decorative xmlns:adec="http://schemas.microsoft.com/office/drawing/2017/decorative" val="1"/>
              </a:ext>
            </a:extLst>
          </p:cNvPr>
          <p:cNvCxnSpPr>
            <a:cxnSpLocks/>
          </p:cNvCxnSpPr>
          <p:nvPr/>
        </p:nvCxnSpPr>
        <p:spPr>
          <a:xfrm flipV="1">
            <a:off x="588964" y="3564959"/>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C24FF1F4-DCA8-DB49-0B6C-F5A2435DBC24}"/>
              </a:ext>
            </a:extLst>
          </p:cNvPr>
          <p:cNvSpPr txBox="1">
            <a:spLocks/>
          </p:cNvSpPr>
          <p:nvPr/>
        </p:nvSpPr>
        <p:spPr>
          <a:xfrm>
            <a:off x="762614" y="3631760"/>
            <a:ext cx="6266752" cy="246221"/>
          </a:xfrm>
          <a:prstGeom prst="rect">
            <a:avLst/>
          </a:prstGeom>
        </p:spPr>
        <p:txBody>
          <a:bodyPr vert="horz" wrap="square" lIns="0" tIns="0" rIns="0" bIns="0" rtlCol="0" anchor="ctr">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400"/>
              </a:spcBef>
              <a:spcAft>
                <a:spcPts val="400"/>
              </a:spcAft>
              <a:buClrTx/>
              <a:buSzPct val="100000"/>
              <a:buFont typeface="Arial" panose="020B0604020202020204" pitchFamily="34" charset="0"/>
              <a:buNone/>
              <a:tabLst/>
              <a:defRPr/>
            </a:pPr>
            <a:r>
              <a:rPr lang="en-US">
                <a:latin typeface="+mj-lt"/>
                <a:cs typeface="+mn-cs"/>
              </a:rPr>
              <a:t>Few-shot prompts: Include multiple examples with the prompt</a:t>
            </a:r>
          </a:p>
        </p:txBody>
      </p:sp>
      <p:cxnSp>
        <p:nvCxnSpPr>
          <p:cNvPr id="20" name="Straight Connector 19">
            <a:extLst>
              <a:ext uri="{FF2B5EF4-FFF2-40B4-BE49-F238E27FC236}">
                <a16:creationId xmlns:a16="http://schemas.microsoft.com/office/drawing/2014/main" id="{11C0C4AD-9DDD-6E71-46FD-83E460269132}"/>
              </a:ext>
              <a:ext uri="{C183D7F6-B498-43B3-948B-1728B52AA6E4}">
                <adec:decorative xmlns:adec="http://schemas.microsoft.com/office/drawing/2017/decorative" val="1"/>
              </a:ext>
            </a:extLst>
          </p:cNvPr>
          <p:cNvCxnSpPr>
            <a:cxnSpLocks/>
          </p:cNvCxnSpPr>
          <p:nvPr/>
        </p:nvCxnSpPr>
        <p:spPr>
          <a:xfrm flipV="1">
            <a:off x="588964" y="4339456"/>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D0DFCCFC-4401-70CA-DF51-903219178447}"/>
              </a:ext>
            </a:extLst>
          </p:cNvPr>
          <p:cNvSpPr txBox="1">
            <a:spLocks/>
          </p:cNvSpPr>
          <p:nvPr/>
        </p:nvSpPr>
        <p:spPr>
          <a:xfrm>
            <a:off x="762614" y="4488712"/>
            <a:ext cx="6266752" cy="81312"/>
          </a:xfrm>
          <a:prstGeom prst="rect">
            <a:avLst/>
          </a:prstGeom>
        </p:spPr>
        <p:txBody>
          <a:bodyPr vert="horz" wrap="square" lIns="0" tIns="0" rIns="0" bIns="0" rtlCol="0" anchor="ctr">
            <a:no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400"/>
              </a:spcBef>
              <a:spcAft>
                <a:spcPts val="400"/>
              </a:spcAft>
              <a:buClrTx/>
              <a:buSzPct val="100000"/>
              <a:buFont typeface="Arial" panose="020B0604020202020204" pitchFamily="34" charset="0"/>
              <a:buNone/>
              <a:tabLst/>
              <a:defRPr/>
            </a:pPr>
            <a:r>
              <a:rPr lang="en-US">
                <a:latin typeface="+mj-lt"/>
                <a:cs typeface="+mn-cs"/>
              </a:rPr>
              <a:t>Get-in-character prompts: Ask the AI to assume a certain role or perspective while generating a response</a:t>
            </a:r>
          </a:p>
        </p:txBody>
      </p:sp>
      <p:cxnSp>
        <p:nvCxnSpPr>
          <p:cNvPr id="21" name="Straight Connector 20">
            <a:extLst>
              <a:ext uri="{FF2B5EF4-FFF2-40B4-BE49-F238E27FC236}">
                <a16:creationId xmlns:a16="http://schemas.microsoft.com/office/drawing/2014/main" id="{E0E90424-605C-3C4B-14A1-50FAA3B6774F}"/>
              </a:ext>
              <a:ext uri="{C183D7F6-B498-43B3-948B-1728B52AA6E4}">
                <adec:decorative xmlns:adec="http://schemas.microsoft.com/office/drawing/2017/decorative" val="1"/>
              </a:ext>
            </a:extLst>
          </p:cNvPr>
          <p:cNvCxnSpPr>
            <a:cxnSpLocks/>
          </p:cNvCxnSpPr>
          <p:nvPr/>
        </p:nvCxnSpPr>
        <p:spPr>
          <a:xfrm flipV="1">
            <a:off x="588964" y="5113955"/>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BA3FFD4-8672-EC48-4C30-6C44B29C0776}"/>
              </a:ext>
            </a:extLst>
          </p:cNvPr>
          <p:cNvSpPr txBox="1"/>
          <p:nvPr/>
        </p:nvSpPr>
        <p:spPr>
          <a:xfrm>
            <a:off x="762614" y="5207169"/>
            <a:ext cx="6266752" cy="193396"/>
          </a:xfrm>
          <a:prstGeom prst="rect">
            <a:avLst/>
          </a:prstGeom>
          <a:noFill/>
        </p:spPr>
        <p:txBody>
          <a:bodyPr wrap="square" lIns="0" tIns="0" rIns="0" bIns="0" rtlCol="0" anchor="ctr">
            <a:noAutofit/>
          </a:bodyPr>
          <a:lstStyle/>
          <a:p>
            <a:pPr algn="l"/>
            <a:r>
              <a:rPr lang="en-US" sz="1600">
                <a:latin typeface="+mj-lt"/>
              </a:rPr>
              <a:t>Chain-of-thought or changing prompts: Uses a series of questions that prompt the AI to reason out the answer</a:t>
            </a:r>
          </a:p>
        </p:txBody>
      </p:sp>
      <p:grpSp>
        <p:nvGrpSpPr>
          <p:cNvPr id="41" name="Group 40">
            <a:extLst>
              <a:ext uri="{FF2B5EF4-FFF2-40B4-BE49-F238E27FC236}">
                <a16:creationId xmlns:a16="http://schemas.microsoft.com/office/drawing/2014/main" id="{671D431F-A218-E817-CAB0-E7FE212F846A}"/>
              </a:ext>
              <a:ext uri="{C183D7F6-B498-43B3-948B-1728B52AA6E4}">
                <adec:decorative xmlns:adec="http://schemas.microsoft.com/office/drawing/2017/decorative" val="1"/>
              </a:ext>
            </a:extLst>
          </p:cNvPr>
          <p:cNvGrpSpPr/>
          <p:nvPr/>
        </p:nvGrpSpPr>
        <p:grpSpPr>
          <a:xfrm>
            <a:off x="588965" y="5845251"/>
            <a:ext cx="6596058" cy="497686"/>
            <a:chOff x="1336500" y="7383571"/>
            <a:chExt cx="6596058" cy="798433"/>
          </a:xfrm>
        </p:grpSpPr>
        <p:sp>
          <p:nvSpPr>
            <p:cNvPr id="32" name="Rectangle 31">
              <a:extLst>
                <a:ext uri="{FF2B5EF4-FFF2-40B4-BE49-F238E27FC236}">
                  <a16:creationId xmlns:a16="http://schemas.microsoft.com/office/drawing/2014/main" id="{B93EB6D7-20F9-EC38-EF67-24805D4DAF68}"/>
                </a:ext>
              </a:extLst>
            </p:cNvPr>
            <p:cNvSpPr/>
            <p:nvPr/>
          </p:nvSpPr>
          <p:spPr bwMode="auto">
            <a:xfrm rot="16200000">
              <a:off x="4235315" y="4484759"/>
              <a:ext cx="798431" cy="6596055"/>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34" name="Straight Connector 33">
              <a:extLst>
                <a:ext uri="{FF2B5EF4-FFF2-40B4-BE49-F238E27FC236}">
                  <a16:creationId xmlns:a16="http://schemas.microsoft.com/office/drawing/2014/main" id="{18CD63A1-92F2-D6BC-5064-373113FCF652}"/>
                </a:ext>
              </a:extLst>
            </p:cNvPr>
            <p:cNvCxnSpPr>
              <a:cxnSpLocks/>
            </p:cNvCxnSpPr>
            <p:nvPr/>
          </p:nvCxnSpPr>
          <p:spPr>
            <a:xfrm>
              <a:off x="1336500" y="7383571"/>
              <a:ext cx="0" cy="79843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38015307-E3DE-7F98-CD37-7ACAB30240B3}"/>
              </a:ext>
            </a:extLst>
          </p:cNvPr>
          <p:cNvSpPr txBox="1"/>
          <p:nvPr/>
        </p:nvSpPr>
        <p:spPr>
          <a:xfrm>
            <a:off x="762614" y="5970984"/>
            <a:ext cx="4732338" cy="246221"/>
          </a:xfrm>
          <a:prstGeom prst="rect">
            <a:avLst/>
          </a:prstGeom>
          <a:noFill/>
        </p:spPr>
        <p:txBody>
          <a:bodyPr wrap="square" lIns="0" tIns="0" rIns="0" bIns="0" rtlCol="0">
            <a:spAutoFit/>
          </a:bodyPr>
          <a:lstStyle/>
          <a:p>
            <a:pPr algn="l"/>
            <a:r>
              <a:rPr lang="en-US" sz="1600">
                <a:solidFill>
                  <a:schemeClr val="accent3"/>
                </a:solidFill>
                <a:hlinkClick r:id="rId5">
                  <a:extLst>
                    <a:ext uri="{A12FA001-AC4F-418D-AE19-62706E023703}">
                      <ahyp:hlinkClr xmlns:ahyp="http://schemas.microsoft.com/office/drawing/2018/hyperlinkcolor" val="tx"/>
                    </a:ext>
                  </a:extLst>
                </a:hlinkClick>
              </a:rPr>
              <a:t>https://aka.ms/TechSoup</a:t>
            </a:r>
            <a:r>
              <a:rPr lang="en-US" sz="1600">
                <a:solidFill>
                  <a:schemeClr val="accent3"/>
                </a:solidFill>
              </a:rPr>
              <a:t> </a:t>
            </a:r>
          </a:p>
        </p:txBody>
      </p:sp>
      <p:pic>
        <p:nvPicPr>
          <p:cNvPr id="28" name="Picture 27" descr="A person typing on a laptop">
            <a:extLst>
              <a:ext uri="{FF2B5EF4-FFF2-40B4-BE49-F238E27FC236}">
                <a16:creationId xmlns:a16="http://schemas.microsoft.com/office/drawing/2014/main" id="{4FD83B7B-2637-40BE-431D-6445A01DC3B6}"/>
              </a:ext>
            </a:extLst>
          </p:cNvPr>
          <p:cNvPicPr>
            <a:picLocks/>
          </p:cNvPicPr>
          <p:nvPr/>
        </p:nvPicPr>
        <p:blipFill rotWithShape="1">
          <a:blip r:embed="rId6"/>
          <a:srcRect l="1271" r="1271"/>
          <a:stretch/>
        </p:blipFill>
        <p:spPr>
          <a:xfrm>
            <a:off x="7538641" y="0"/>
            <a:ext cx="4363244" cy="6342935"/>
          </a:xfrm>
          <a:prstGeom prst="rect">
            <a:avLst/>
          </a:prstGeom>
        </p:spPr>
      </p:pic>
    </p:spTree>
    <p:custDataLst>
      <p:tags r:id="rId1"/>
    </p:custDataLst>
    <p:extLst>
      <p:ext uri="{BB962C8B-B14F-4D97-AF65-F5344CB8AC3E}">
        <p14:creationId xmlns:p14="http://schemas.microsoft.com/office/powerpoint/2010/main" val="92987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E1336C-ED22-5E1C-D40B-87B3AB1F975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F1E0BF7-529C-A499-B914-8177FCD6424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7443" b="65225"/>
          <a:stretch>
            <a:fillRect/>
          </a:stretch>
        </p:blipFill>
        <p:spPr>
          <a:xfrm>
            <a:off x="298449" y="2210131"/>
            <a:ext cx="11893551" cy="2438396"/>
          </a:xfrm>
          <a:custGeom>
            <a:avLst/>
            <a:gdLst>
              <a:gd name="connsiteX0" fmla="*/ 0 w 11893551"/>
              <a:gd name="connsiteY0" fmla="*/ 0 h 2438396"/>
              <a:gd name="connsiteX1" fmla="*/ 11893551 w 11893551"/>
              <a:gd name="connsiteY1" fmla="*/ 0 h 2438396"/>
              <a:gd name="connsiteX2" fmla="*/ 11893551 w 11893551"/>
              <a:gd name="connsiteY2" fmla="*/ 2438396 h 2438396"/>
              <a:gd name="connsiteX3" fmla="*/ 0 w 11893551"/>
              <a:gd name="connsiteY3" fmla="*/ 2438396 h 2438396"/>
            </a:gdLst>
            <a:ahLst/>
            <a:cxnLst>
              <a:cxn ang="0">
                <a:pos x="connsiteX0" y="connsiteY0"/>
              </a:cxn>
              <a:cxn ang="0">
                <a:pos x="connsiteX1" y="connsiteY1"/>
              </a:cxn>
              <a:cxn ang="0">
                <a:pos x="connsiteX2" y="connsiteY2"/>
              </a:cxn>
              <a:cxn ang="0">
                <a:pos x="connsiteX3" y="connsiteY3"/>
              </a:cxn>
            </a:cxnLst>
            <a:rect l="l" t="t" r="r" b="b"/>
            <a:pathLst>
              <a:path w="11893551" h="2438396">
                <a:moveTo>
                  <a:pt x="0" y="0"/>
                </a:moveTo>
                <a:lnTo>
                  <a:pt x="11893551" y="0"/>
                </a:lnTo>
                <a:lnTo>
                  <a:pt x="11893551" y="2438396"/>
                </a:lnTo>
                <a:lnTo>
                  <a:pt x="0" y="2438396"/>
                </a:lnTo>
                <a:close/>
              </a:path>
            </a:pathLst>
          </a:custGeom>
        </p:spPr>
      </p:pic>
      <p:sp>
        <p:nvSpPr>
          <p:cNvPr id="7" name="Rectangle 6">
            <a:extLst>
              <a:ext uri="{FF2B5EF4-FFF2-40B4-BE49-F238E27FC236}">
                <a16:creationId xmlns:a16="http://schemas.microsoft.com/office/drawing/2014/main" id="{24180933-5B37-9372-E3AB-14558A85CFB3}"/>
              </a:ext>
              <a:ext uri="{C183D7F6-B498-43B3-948B-1728B52AA6E4}">
                <adec:decorative xmlns:adec="http://schemas.microsoft.com/office/drawing/2017/decorative" val="1"/>
              </a:ext>
            </a:extLst>
          </p:cNvPr>
          <p:cNvSpPr/>
          <p:nvPr/>
        </p:nvSpPr>
        <p:spPr bwMode="auto">
          <a:xfrm rot="16200000">
            <a:off x="5026025" y="-2517447"/>
            <a:ext cx="2438396" cy="11893553"/>
          </a:xfrm>
          <a:prstGeom prst="rect">
            <a:avLst/>
          </a:prstGeom>
          <a:gradFill flip="none" rotWithShape="1">
            <a:gsLst>
              <a:gs pos="0">
                <a:schemeClr val="bg2">
                  <a:lumMod val="90000"/>
                  <a:lumOff val="10000"/>
                  <a:alpha val="0"/>
                </a:schemeClr>
              </a:gs>
              <a:gs pos="77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37" name="Straight Connector 36">
            <a:extLst>
              <a:ext uri="{FF2B5EF4-FFF2-40B4-BE49-F238E27FC236}">
                <a16:creationId xmlns:a16="http://schemas.microsoft.com/office/drawing/2014/main" id="{F8C900AD-4412-E17F-D2CC-16220E4B7973}"/>
              </a:ext>
              <a:ext uri="{C183D7F6-B498-43B3-948B-1728B52AA6E4}">
                <adec:decorative xmlns:adec="http://schemas.microsoft.com/office/drawing/2017/decorative" val="1"/>
              </a:ext>
            </a:extLst>
          </p:cNvPr>
          <p:cNvCxnSpPr>
            <a:cxnSpLocks/>
          </p:cNvCxnSpPr>
          <p:nvPr/>
        </p:nvCxnSpPr>
        <p:spPr>
          <a:xfrm>
            <a:off x="298450" y="2210131"/>
            <a:ext cx="0" cy="2438397"/>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197239-CE65-DE3D-320D-4D0C4B65E652}"/>
              </a:ext>
            </a:extLst>
          </p:cNvPr>
          <p:cNvSpPr>
            <a:spLocks noGrp="1"/>
          </p:cNvSpPr>
          <p:nvPr>
            <p:ph type="title"/>
          </p:nvPr>
        </p:nvSpPr>
        <p:spPr>
          <a:xfrm>
            <a:off x="588261" y="2752221"/>
            <a:ext cx="3490247" cy="1354217"/>
          </a:xfrm>
        </p:spPr>
        <p:txBody>
          <a:bodyPr wrap="square">
            <a:spAutoFit/>
          </a:bodyPr>
          <a:lstStyle/>
          <a:p>
            <a:r>
              <a:rPr lang="en-US" sz="4400"/>
              <a:t>Prompting best practices</a:t>
            </a:r>
          </a:p>
        </p:txBody>
      </p:sp>
      <p:pic>
        <p:nvPicPr>
          <p:cNvPr id="10" name="Picture 9">
            <a:extLst>
              <a:ext uri="{FF2B5EF4-FFF2-40B4-BE49-F238E27FC236}">
                <a16:creationId xmlns:a16="http://schemas.microsoft.com/office/drawing/2014/main" id="{84C7C381-BE41-BB9D-0CA5-613D1A60CDAA}"/>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b="40972"/>
          <a:stretch/>
        </p:blipFill>
        <p:spPr>
          <a:xfrm>
            <a:off x="-4949" y="1587483"/>
            <a:ext cx="12500344" cy="5270517"/>
          </a:xfrm>
          <a:prstGeom prst="rect">
            <a:avLst/>
          </a:prstGeom>
        </p:spPr>
      </p:pic>
    </p:spTree>
    <p:custDataLst>
      <p:tags r:id="rId1"/>
    </p:custDataLst>
    <p:extLst>
      <p:ext uri="{BB962C8B-B14F-4D97-AF65-F5344CB8AC3E}">
        <p14:creationId xmlns:p14="http://schemas.microsoft.com/office/powerpoint/2010/main" val="390606184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CC950-A4F8-7C16-69F8-7134BA13D90F}"/>
              </a:ext>
            </a:extLst>
          </p:cNvPr>
          <p:cNvSpPr>
            <a:spLocks noGrp="1" noChangeAspect="1"/>
          </p:cNvSpPr>
          <p:nvPr>
            <p:ph type="title"/>
          </p:nvPr>
        </p:nvSpPr>
        <p:spPr>
          <a:xfrm>
            <a:off x="588964" y="585788"/>
            <a:ext cx="10035494" cy="553998"/>
          </a:xfrm>
        </p:spPr>
        <p:txBody>
          <a:bodyPr/>
          <a:lstStyle/>
          <a:p>
            <a:r>
              <a:rPr lang="en-US" sz="3600"/>
              <a:t>Prompt ingredients</a:t>
            </a:r>
          </a:p>
        </p:txBody>
      </p:sp>
      <p:pic>
        <p:nvPicPr>
          <p:cNvPr id="52" name="Picture 51" descr="Copilot logo">
            <a:extLst>
              <a:ext uri="{FF2B5EF4-FFF2-40B4-BE49-F238E27FC236}">
                <a16:creationId xmlns:a16="http://schemas.microsoft.com/office/drawing/2014/main" id="{D63D2F71-C0F3-CB38-5B32-42612E2ADB04}"/>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55551" y="457200"/>
            <a:ext cx="747486" cy="747486"/>
          </a:xfrm>
          <a:prstGeom prst="rect">
            <a:avLst/>
          </a:prstGeom>
        </p:spPr>
      </p:pic>
      <p:sp>
        <p:nvSpPr>
          <p:cNvPr id="97" name="Rectangle: Rounded Corners 96">
            <a:extLst>
              <a:ext uri="{FF2B5EF4-FFF2-40B4-BE49-F238E27FC236}">
                <a16:creationId xmlns:a16="http://schemas.microsoft.com/office/drawing/2014/main" id="{879CD52C-AC4C-1C99-00F1-54BD2544092B}"/>
              </a:ext>
              <a:ext uri="{C183D7F6-B498-43B3-948B-1728B52AA6E4}">
                <adec:decorative xmlns:adec="http://schemas.microsoft.com/office/drawing/2017/decorative" val="1"/>
              </a:ext>
            </a:extLst>
          </p:cNvPr>
          <p:cNvSpPr>
            <a:spLocks/>
          </p:cNvSpPr>
          <p:nvPr/>
        </p:nvSpPr>
        <p:spPr bwMode="auto">
          <a:xfrm>
            <a:off x="588963" y="1428751"/>
            <a:ext cx="11014074" cy="4709405"/>
          </a:xfrm>
          <a:prstGeom prst="roundRect">
            <a:avLst>
              <a:gd name="adj" fmla="val 0"/>
            </a:avLst>
          </a:prstGeom>
          <a:gradFill flip="none" rotWithShape="1">
            <a:gsLst>
              <a:gs pos="0">
                <a:schemeClr val="bg2">
                  <a:lumMod val="90000"/>
                  <a:lumOff val="10000"/>
                  <a:alpha val="0"/>
                </a:schemeClr>
              </a:gs>
              <a:gs pos="60000">
                <a:schemeClr val="bg2">
                  <a:lumMod val="90000"/>
                  <a:lumOff val="10000"/>
                  <a:alpha val="93000"/>
                </a:schemeClr>
              </a:gs>
            </a:gsLst>
            <a:lin ang="10800000" scaled="1"/>
            <a:tileRect/>
          </a:gradFill>
          <a:ln>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122" name="Rectangle 121">
            <a:extLst>
              <a:ext uri="{FF2B5EF4-FFF2-40B4-BE49-F238E27FC236}">
                <a16:creationId xmlns:a16="http://schemas.microsoft.com/office/drawing/2014/main" id="{4905EB06-349D-C149-81B3-5A1E568E593F}"/>
              </a:ext>
            </a:extLst>
          </p:cNvPr>
          <p:cNvSpPr/>
          <p:nvPr/>
        </p:nvSpPr>
        <p:spPr bwMode="auto">
          <a:xfrm>
            <a:off x="588963" y="1702667"/>
            <a:ext cx="11014074"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accent3"/>
                </a:solidFill>
                <a:effectLst/>
                <a:uLnTx/>
                <a:uFillTx/>
                <a:latin typeface="+mj-lt"/>
                <a:ea typeface="+mn-ea"/>
                <a:cs typeface="Segoe UI" pitchFamily="34" charset="0"/>
              </a:rPr>
              <a:t>Include the right prompt ingredients</a:t>
            </a:r>
          </a:p>
        </p:txBody>
      </p:sp>
      <p:sp>
        <p:nvSpPr>
          <p:cNvPr id="145" name="TextBox 144">
            <a:extLst>
              <a:ext uri="{FF2B5EF4-FFF2-40B4-BE49-F238E27FC236}">
                <a16:creationId xmlns:a16="http://schemas.microsoft.com/office/drawing/2014/main" id="{09F07B26-C67E-E0D4-B1FC-DBB249863DFF}"/>
              </a:ext>
            </a:extLst>
          </p:cNvPr>
          <p:cNvSpPr txBox="1"/>
          <p:nvPr/>
        </p:nvSpPr>
        <p:spPr>
          <a:xfrm>
            <a:off x="867696" y="2263150"/>
            <a:ext cx="10456606" cy="509892"/>
          </a:xfrm>
          <a:prstGeom prst="rect">
            <a:avLst/>
          </a:prstGeom>
          <a:noFill/>
        </p:spPr>
        <p:txBody>
          <a:bodyPr wrap="square" lIns="0" tIns="0" rIns="0" bIns="0">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n-CA" sz="1600" b="0" i="0" u="none" strike="noStrike" kern="0" cap="none" spc="0" normalizeH="0" baseline="0" noProof="0">
                <a:ln>
                  <a:noFill/>
                </a:ln>
                <a:effectLst/>
                <a:uLnTx/>
                <a:uFillTx/>
                <a:latin typeface="+mj-lt"/>
                <a:ea typeface="+mn-ea"/>
                <a:cs typeface="Calibri" panose="020F0502020204030204" pitchFamily="34" charset="0"/>
              </a:rPr>
              <a:t>To get the best response, it’s important to focus on some of the key elements below when phrasing your Copilot prompts.</a:t>
            </a:r>
          </a:p>
        </p:txBody>
      </p:sp>
      <p:grpSp>
        <p:nvGrpSpPr>
          <p:cNvPr id="167" name="Group 166" descr="Goal: What response do you want &#10;from Copilot? &#10;">
            <a:extLst>
              <a:ext uri="{FF2B5EF4-FFF2-40B4-BE49-F238E27FC236}">
                <a16:creationId xmlns:a16="http://schemas.microsoft.com/office/drawing/2014/main" id="{3C852B44-D55E-A659-BF21-128B1E452676}"/>
              </a:ext>
            </a:extLst>
          </p:cNvPr>
          <p:cNvGrpSpPr/>
          <p:nvPr/>
        </p:nvGrpSpPr>
        <p:grpSpPr>
          <a:xfrm>
            <a:off x="874036" y="2959984"/>
            <a:ext cx="3763579" cy="1143205"/>
            <a:chOff x="1054328" y="3182167"/>
            <a:chExt cx="3634784" cy="1104083"/>
          </a:xfrm>
        </p:grpSpPr>
        <p:sp>
          <p:nvSpPr>
            <p:cNvPr id="168" name="Rectangle 167">
              <a:extLst>
                <a:ext uri="{FF2B5EF4-FFF2-40B4-BE49-F238E27FC236}">
                  <a16:creationId xmlns:a16="http://schemas.microsoft.com/office/drawing/2014/main" id="{9FF1CF08-01E0-D59A-665A-BC4F0ABDE0D9}"/>
                </a:ext>
              </a:extLst>
            </p:cNvPr>
            <p:cNvSpPr/>
            <p:nvPr/>
          </p:nvSpPr>
          <p:spPr bwMode="auto">
            <a:xfrm>
              <a:off x="1054328" y="3182167"/>
              <a:ext cx="3387131" cy="712001"/>
            </a:xfrm>
            <a:prstGeom prst="rect">
              <a:avLst/>
            </a:prstGeom>
            <a:noFill/>
            <a:ln>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kumimoji="0" lang="en-CA" sz="1400" i="0" u="none" strike="noStrike" kern="1200" cap="none" spc="0" normalizeH="0" baseline="0" noProof="0">
                  <a:ln>
                    <a:noFill/>
                  </a:ln>
                  <a:solidFill>
                    <a:schemeClr val="tx2">
                      <a:lumMod val="75000"/>
                    </a:schemeClr>
                  </a:solidFill>
                  <a:effectLst/>
                  <a:uLnTx/>
                  <a:uFillTx/>
                  <a:latin typeface="+mj-lt"/>
                  <a:ea typeface="+mn-ea"/>
                  <a:cs typeface="Segoe UI Semibold"/>
                </a:rPr>
                <a:t>Goal:</a:t>
              </a:r>
              <a:r>
                <a:rPr kumimoji="0" lang="en-CA" sz="1400" i="0" u="none" strike="noStrike" kern="1200" cap="none" spc="0" normalizeH="0" baseline="0" noProof="0">
                  <a:ln>
                    <a:noFill/>
                  </a:ln>
                  <a:solidFill>
                    <a:schemeClr val="accent1"/>
                  </a:solidFill>
                  <a:effectLst/>
                  <a:uLnTx/>
                  <a:uFillTx/>
                  <a:latin typeface="+mj-lt"/>
                  <a:ea typeface="+mn-ea"/>
                  <a:cs typeface="Segoe UI Semibold"/>
                </a:rPr>
                <a:t> </a:t>
              </a:r>
              <a:r>
                <a:rPr kumimoji="0" lang="en-US" sz="1400" i="0" u="none" strike="noStrike" kern="1200" cap="none" spc="0" normalizeH="0" baseline="0" noProof="0">
                  <a:ln>
                    <a:noFill/>
                  </a:ln>
                  <a:solidFill>
                    <a:schemeClr val="tx1"/>
                  </a:solidFill>
                  <a:effectLst/>
                  <a:uLnTx/>
                  <a:uFillTx/>
                  <a:latin typeface="+mj-lt"/>
                  <a:ea typeface="+mn-ea"/>
                  <a:cs typeface="Segoe UI Semibold"/>
                </a:rPr>
                <a:t>What</a:t>
              </a:r>
              <a:r>
                <a:rPr kumimoji="0" lang="en-US" sz="1400" i="0" u="none" strike="noStrike" kern="1200" cap="none" spc="0" normalizeH="0" baseline="0" noProof="0">
                  <a:ln>
                    <a:noFill/>
                  </a:ln>
                  <a:solidFill>
                    <a:schemeClr val="tx1"/>
                  </a:solidFill>
                  <a:effectLst/>
                  <a:uLnTx/>
                  <a:uFillTx/>
                  <a:latin typeface="+mj-lt"/>
                  <a:ea typeface="+mn-ea"/>
                  <a:cs typeface="Segoe UI"/>
                </a:rPr>
                <a:t> </a:t>
              </a:r>
              <a:r>
                <a:rPr kumimoji="0" lang="en-US" sz="1400" i="0" u="none" strike="noStrike" kern="1200" cap="none" spc="0" normalizeH="0" baseline="0" noProof="0">
                  <a:ln>
                    <a:noFill/>
                  </a:ln>
                  <a:solidFill>
                    <a:schemeClr val="tx1"/>
                  </a:solidFill>
                  <a:effectLst/>
                  <a:uLnTx/>
                  <a:uFillTx/>
                  <a:ea typeface="+mn-ea"/>
                  <a:cs typeface="Segoe UI"/>
                </a:rPr>
                <a:t>response do you want </a:t>
              </a:r>
              <a:br>
                <a:rPr lang="en-US" sz="1400" i="0" u="none" strike="noStrike" kern="1200" cap="none" spc="0" normalizeH="0" baseline="0" noProof="0">
                  <a:ln>
                    <a:noFill/>
                  </a:ln>
                  <a:effectLst/>
                  <a:uLnTx/>
                  <a:uFillTx/>
                  <a:cs typeface="Segoe UI" panose="020B0502040204020203" pitchFamily="34" charset="0"/>
                </a:rPr>
              </a:br>
              <a:r>
                <a:rPr kumimoji="0" lang="en-US" sz="1400" i="0" u="none" strike="noStrike" kern="1200" cap="none" spc="0" normalizeH="0" baseline="0" noProof="0">
                  <a:ln>
                    <a:noFill/>
                  </a:ln>
                  <a:solidFill>
                    <a:schemeClr val="tx1"/>
                  </a:solidFill>
                  <a:effectLst/>
                  <a:uLnTx/>
                  <a:uFillTx/>
                  <a:ea typeface="+mn-ea"/>
                  <a:cs typeface="Segoe UI"/>
                </a:rPr>
                <a:t>from Copilot?</a:t>
              </a:r>
              <a:r>
                <a:rPr lang="en-US" sz="1400">
                  <a:solidFill>
                    <a:schemeClr val="tx1"/>
                  </a:solidFill>
                  <a:cs typeface="Segoe UI"/>
                </a:rPr>
                <a:t> </a:t>
              </a:r>
              <a:endParaRPr kumimoji="0" lang="en-US" sz="1400" i="0" u="none" strike="noStrike" kern="1200" cap="none" spc="0" normalizeH="0" baseline="0" noProof="0">
                <a:ln>
                  <a:noFill/>
                </a:ln>
                <a:solidFill>
                  <a:schemeClr val="tx1"/>
                </a:solidFill>
                <a:effectLst/>
                <a:uLnTx/>
                <a:uFillTx/>
                <a:ea typeface="+mn-ea"/>
                <a:cs typeface="Segoe UI" panose="020B0502040204020203" pitchFamily="34" charset="0"/>
              </a:endParaRPr>
            </a:p>
          </p:txBody>
        </p:sp>
        <p:grpSp>
          <p:nvGrpSpPr>
            <p:cNvPr id="169" name="Group 168">
              <a:extLst>
                <a:ext uri="{FF2B5EF4-FFF2-40B4-BE49-F238E27FC236}">
                  <a16:creationId xmlns:a16="http://schemas.microsoft.com/office/drawing/2014/main" id="{199E5FB3-A538-CDB0-1325-01C907BC2D85}"/>
                </a:ext>
              </a:extLst>
            </p:cNvPr>
            <p:cNvGrpSpPr/>
            <p:nvPr/>
          </p:nvGrpSpPr>
          <p:grpSpPr>
            <a:xfrm>
              <a:off x="4441458" y="3533776"/>
              <a:ext cx="247654" cy="752474"/>
              <a:chOff x="4441458" y="3533776"/>
              <a:chExt cx="247654" cy="752474"/>
            </a:xfrm>
          </p:grpSpPr>
          <p:sp>
            <p:nvSpPr>
              <p:cNvPr id="170" name="Arrow: Bent 169">
                <a:extLst>
                  <a:ext uri="{FF2B5EF4-FFF2-40B4-BE49-F238E27FC236}">
                    <a16:creationId xmlns:a16="http://schemas.microsoft.com/office/drawing/2014/main" id="{797B04D3-6F4A-09CA-59E8-BC5D12836BFB}"/>
                  </a:ext>
                </a:extLst>
              </p:cNvPr>
              <p:cNvSpPr/>
              <p:nvPr/>
            </p:nvSpPr>
            <p:spPr bwMode="auto">
              <a:xfrm flipH="1">
                <a:off x="4441458" y="3533776"/>
                <a:ext cx="247654" cy="636163"/>
              </a:xfrm>
              <a:prstGeom prst="bentArrow">
                <a:avLst>
                  <a:gd name="adj1" fmla="val 25000"/>
                  <a:gd name="adj2" fmla="val 0"/>
                  <a:gd name="adj3" fmla="val 25000"/>
                  <a:gd name="adj4" fmla="val 0"/>
                </a:avLst>
              </a:prstGeom>
              <a:solidFill>
                <a:schemeClr val="accent1"/>
              </a:solidFill>
              <a:ln>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cxnSp>
            <p:nvCxnSpPr>
              <p:cNvPr id="171" name="Straight Connector 170">
                <a:extLst>
                  <a:ext uri="{FF2B5EF4-FFF2-40B4-BE49-F238E27FC236}">
                    <a16:creationId xmlns:a16="http://schemas.microsoft.com/office/drawing/2014/main" id="{7B575EA3-C94A-82B3-32E5-93ACF35BCF8B}"/>
                  </a:ext>
                </a:extLst>
              </p:cNvPr>
              <p:cNvCxnSpPr>
                <a:stCxn id="170" idx="2"/>
              </p:cNvCxnSpPr>
              <p:nvPr/>
            </p:nvCxnSpPr>
            <p:spPr>
              <a:xfrm>
                <a:off x="4689112" y="4169939"/>
                <a:ext cx="0" cy="116311"/>
              </a:xfrm>
              <a:prstGeom prst="line">
                <a:avLst/>
              </a:prstGeom>
              <a:solidFill>
                <a:schemeClr val="accent1"/>
              </a:solidFill>
              <a:ln>
                <a:solidFill>
                  <a:schemeClr val="tx2">
                    <a:lumMod val="75000"/>
                  </a:schemeClr>
                </a:solidFill>
                <a:headEnd type="none" w="med" len="med"/>
                <a:tailEnd type="triangle" w="med" len="sm"/>
              </a:ln>
              <a:effectLst/>
            </p:spPr>
            <p:style>
              <a:lnRef idx="1">
                <a:schemeClr val="accent2"/>
              </a:lnRef>
              <a:fillRef idx="3">
                <a:schemeClr val="accent2"/>
              </a:fillRef>
              <a:effectRef idx="2">
                <a:schemeClr val="accent2"/>
              </a:effectRef>
              <a:fontRef idx="minor">
                <a:schemeClr val="lt1"/>
              </a:fontRef>
            </p:style>
          </p:cxnSp>
        </p:grpSp>
      </p:grpSp>
      <p:sp>
        <p:nvSpPr>
          <p:cNvPr id="98" name="Rounded Rectangle 15">
            <a:extLst>
              <a:ext uri="{FF2B5EF4-FFF2-40B4-BE49-F238E27FC236}">
                <a16:creationId xmlns:a16="http://schemas.microsoft.com/office/drawing/2014/main" id="{C23EA4D9-ADA2-4874-DD92-107748C48381}"/>
              </a:ext>
              <a:ext uri="{C183D7F6-B498-43B3-948B-1728B52AA6E4}">
                <adec:decorative xmlns:adec="http://schemas.microsoft.com/office/drawing/2017/decorative" val="1"/>
              </a:ext>
            </a:extLst>
          </p:cNvPr>
          <p:cNvSpPr/>
          <p:nvPr/>
        </p:nvSpPr>
        <p:spPr>
          <a:xfrm>
            <a:off x="874035" y="3884155"/>
            <a:ext cx="10456606" cy="1052279"/>
          </a:xfrm>
          <a:prstGeom prst="rect">
            <a:avLst/>
          </a:prstGeom>
          <a:no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spcAft>
                <a:spcPts val="1000"/>
              </a:spcAft>
            </a:pPr>
            <a:endParaRPr lang="en-US" sz="1600" u="sng">
              <a:solidFill>
                <a:srgbClr val="FFFFFF"/>
              </a:solidFill>
              <a:latin typeface="Segoe UI Semibold"/>
              <a:cs typeface="Arial"/>
            </a:endParaRPr>
          </a:p>
        </p:txBody>
      </p:sp>
      <p:grpSp>
        <p:nvGrpSpPr>
          <p:cNvPr id="188" name="Group 187" descr="Context: Why do you need it and who is involved?&#10;">
            <a:extLst>
              <a:ext uri="{FF2B5EF4-FFF2-40B4-BE49-F238E27FC236}">
                <a16:creationId xmlns:a16="http://schemas.microsoft.com/office/drawing/2014/main" id="{F6D07E39-CFA0-C209-A391-6F18E77351BC}"/>
              </a:ext>
            </a:extLst>
          </p:cNvPr>
          <p:cNvGrpSpPr/>
          <p:nvPr/>
        </p:nvGrpSpPr>
        <p:grpSpPr>
          <a:xfrm>
            <a:off x="7291753" y="2959984"/>
            <a:ext cx="4038890" cy="1143205"/>
            <a:chOff x="7252421" y="3182167"/>
            <a:chExt cx="3900673" cy="1104083"/>
          </a:xfrm>
        </p:grpSpPr>
        <p:sp>
          <p:nvSpPr>
            <p:cNvPr id="189" name="Rectangle 188">
              <a:extLst>
                <a:ext uri="{FF2B5EF4-FFF2-40B4-BE49-F238E27FC236}">
                  <a16:creationId xmlns:a16="http://schemas.microsoft.com/office/drawing/2014/main" id="{8640A202-CEDA-F192-B3E2-FDF6A407FB6D}"/>
                </a:ext>
              </a:extLst>
            </p:cNvPr>
            <p:cNvSpPr/>
            <p:nvPr/>
          </p:nvSpPr>
          <p:spPr bwMode="auto">
            <a:xfrm>
              <a:off x="7502889" y="3182167"/>
              <a:ext cx="3650205" cy="712001"/>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400" i="0" u="none" strike="noStrike" kern="1200" cap="none" spc="0" normalizeH="0" baseline="0" noProof="0">
                  <a:ln>
                    <a:noFill/>
                  </a:ln>
                  <a:solidFill>
                    <a:schemeClr val="accent1"/>
                  </a:solidFill>
                  <a:effectLst/>
                  <a:uLnTx/>
                  <a:uFillTx/>
                  <a:latin typeface="+mj-lt"/>
                  <a:ea typeface="+mn-ea"/>
                  <a:cs typeface="Segoe UI Semibold" panose="020B0502040204020203" pitchFamily="34" charset="0"/>
                </a:rPr>
                <a:t>Context: </a:t>
              </a:r>
              <a:r>
                <a:rPr kumimoji="0" lang="en-US" sz="1400" i="0" u="none" strike="noStrike" kern="1200" cap="none" spc="0" normalizeH="0" baseline="0" noProof="0">
                  <a:ln>
                    <a:noFill/>
                  </a:ln>
                  <a:solidFill>
                    <a:schemeClr val="tx1"/>
                  </a:solidFill>
                  <a:effectLst/>
                  <a:uLnTx/>
                  <a:uFillTx/>
                  <a:latin typeface="+mj-lt"/>
                  <a:ea typeface="+mn-ea"/>
                  <a:cs typeface="Segoe UI Semibold" panose="020B0502040204020203" pitchFamily="34" charset="0"/>
                </a:rPr>
                <a:t>Why </a:t>
              </a:r>
              <a:r>
                <a:rPr lang="en-US" sz="1400">
                  <a:solidFill>
                    <a:schemeClr val="tx1"/>
                  </a:solidFill>
                  <a:cs typeface="Segoe UI" panose="020B0502040204020203" pitchFamily="34" charset="0"/>
                </a:rPr>
                <a:t>do you need it and who is involved?</a:t>
              </a:r>
            </a:p>
          </p:txBody>
        </p:sp>
        <p:grpSp>
          <p:nvGrpSpPr>
            <p:cNvPr id="190" name="Group 189">
              <a:extLst>
                <a:ext uri="{FF2B5EF4-FFF2-40B4-BE49-F238E27FC236}">
                  <a16:creationId xmlns:a16="http://schemas.microsoft.com/office/drawing/2014/main" id="{17436755-4238-598F-5CA5-2AB5AE7C0974}"/>
                </a:ext>
              </a:extLst>
            </p:cNvPr>
            <p:cNvGrpSpPr/>
            <p:nvPr/>
          </p:nvGrpSpPr>
          <p:grpSpPr>
            <a:xfrm flipH="1">
              <a:off x="7252421" y="3533776"/>
              <a:ext cx="247654" cy="752474"/>
              <a:chOff x="4441458" y="3533776"/>
              <a:chExt cx="247654" cy="752474"/>
            </a:xfrm>
          </p:grpSpPr>
          <p:sp>
            <p:nvSpPr>
              <p:cNvPr id="191" name="Arrow: Bent 190">
                <a:extLst>
                  <a:ext uri="{FF2B5EF4-FFF2-40B4-BE49-F238E27FC236}">
                    <a16:creationId xmlns:a16="http://schemas.microsoft.com/office/drawing/2014/main" id="{6DB11831-1CDE-35F2-3FC8-EBCFF66BBC9E}"/>
                  </a:ext>
                </a:extLst>
              </p:cNvPr>
              <p:cNvSpPr/>
              <p:nvPr/>
            </p:nvSpPr>
            <p:spPr bwMode="auto">
              <a:xfrm flipH="1">
                <a:off x="4441458" y="3533776"/>
                <a:ext cx="247654" cy="636163"/>
              </a:xfrm>
              <a:prstGeom prst="bentArrow">
                <a:avLst>
                  <a:gd name="adj1" fmla="val 25000"/>
                  <a:gd name="adj2" fmla="val 0"/>
                  <a:gd name="adj3" fmla="val 25000"/>
                  <a:gd name="adj4" fmla="val 0"/>
                </a:avLst>
              </a:prstGeom>
              <a:solidFill>
                <a:schemeClr val="accent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cxnSp>
            <p:nvCxnSpPr>
              <p:cNvPr id="192" name="Straight Connector 191">
                <a:extLst>
                  <a:ext uri="{FF2B5EF4-FFF2-40B4-BE49-F238E27FC236}">
                    <a16:creationId xmlns:a16="http://schemas.microsoft.com/office/drawing/2014/main" id="{FCEFD830-59C4-240E-56C5-692C18A64D39}"/>
                  </a:ext>
                </a:extLst>
              </p:cNvPr>
              <p:cNvCxnSpPr>
                <a:stCxn id="191" idx="2"/>
              </p:cNvCxnSpPr>
              <p:nvPr/>
            </p:nvCxnSpPr>
            <p:spPr>
              <a:xfrm>
                <a:off x="4689112" y="4169939"/>
                <a:ext cx="0" cy="116311"/>
              </a:xfrm>
              <a:prstGeom prst="line">
                <a:avLst/>
              </a:prstGeom>
              <a:solidFill>
                <a:schemeClr val="accent1"/>
              </a:solidFill>
              <a:ln>
                <a:solidFill>
                  <a:schemeClr val="accent1"/>
                </a:solidFill>
                <a:headEnd type="none" w="med" len="med"/>
                <a:tailEnd type="triangle" w="med" len="sm"/>
              </a:ln>
              <a:effectLst/>
            </p:spPr>
            <p:style>
              <a:lnRef idx="1">
                <a:schemeClr val="accent2"/>
              </a:lnRef>
              <a:fillRef idx="3">
                <a:schemeClr val="accent2"/>
              </a:fillRef>
              <a:effectRef idx="2">
                <a:schemeClr val="accent2"/>
              </a:effectRef>
              <a:fontRef idx="minor">
                <a:schemeClr val="lt1"/>
              </a:fontRef>
            </p:style>
          </p:cxnSp>
        </p:grpSp>
      </p:grpSp>
      <p:sp>
        <p:nvSpPr>
          <p:cNvPr id="214" name="Rounded Rectangle 15">
            <a:extLst>
              <a:ext uri="{FF2B5EF4-FFF2-40B4-BE49-F238E27FC236}">
                <a16:creationId xmlns:a16="http://schemas.microsoft.com/office/drawing/2014/main" id="{C473F5BE-DC2D-9DEE-E73E-7DAC6C3EDB88}"/>
              </a:ext>
            </a:extLst>
          </p:cNvPr>
          <p:cNvSpPr/>
          <p:nvPr/>
        </p:nvSpPr>
        <p:spPr>
          <a:xfrm>
            <a:off x="1439441" y="4164074"/>
            <a:ext cx="9325799" cy="492443"/>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sz="1600">
                <a:solidFill>
                  <a:schemeClr val="tx2">
                    <a:lumMod val="75000"/>
                  </a:schemeClr>
                </a:solidFill>
                <a:latin typeface="+mj-lt"/>
              </a:rPr>
              <a:t>Generate a short 3-5 article reading list</a:t>
            </a:r>
            <a:r>
              <a:rPr lang="en-US" sz="1600">
                <a:solidFill>
                  <a:schemeClr val="accent1"/>
                </a:solidFill>
                <a:latin typeface="+mj-lt"/>
              </a:rPr>
              <a:t> to inform me on nonprofit initiatives in the UK. </a:t>
            </a:r>
            <a:r>
              <a:rPr lang="en-US" sz="1600">
                <a:solidFill>
                  <a:schemeClr val="accent5"/>
                </a:solidFill>
                <a:latin typeface="+mj-lt"/>
              </a:rPr>
              <a:t>Focus on journals and blogs. </a:t>
            </a:r>
            <a:r>
              <a:rPr lang="en-US" sz="1600">
                <a:solidFill>
                  <a:schemeClr val="accent3">
                    <a:lumMod val="75000"/>
                  </a:schemeClr>
                </a:solidFill>
                <a:latin typeface="+mj-lt"/>
              </a:rPr>
              <a:t>Please summarise each article.</a:t>
            </a:r>
          </a:p>
        </p:txBody>
      </p:sp>
      <p:grpSp>
        <p:nvGrpSpPr>
          <p:cNvPr id="215" name="Group 214" descr="Expectations: How should Copilot respond to best meet your expectations?&#10;">
            <a:extLst>
              <a:ext uri="{FF2B5EF4-FFF2-40B4-BE49-F238E27FC236}">
                <a16:creationId xmlns:a16="http://schemas.microsoft.com/office/drawing/2014/main" id="{5677FA5F-39ED-5B18-8329-BB83BEFF85AA}"/>
              </a:ext>
            </a:extLst>
          </p:cNvPr>
          <p:cNvGrpSpPr/>
          <p:nvPr/>
        </p:nvGrpSpPr>
        <p:grpSpPr>
          <a:xfrm>
            <a:off x="874037" y="4711412"/>
            <a:ext cx="3763578" cy="1149200"/>
            <a:chOff x="1054329" y="4873654"/>
            <a:chExt cx="3634783" cy="1109871"/>
          </a:xfrm>
        </p:grpSpPr>
        <p:sp>
          <p:nvSpPr>
            <p:cNvPr id="216" name="Rectangle 215">
              <a:extLst>
                <a:ext uri="{FF2B5EF4-FFF2-40B4-BE49-F238E27FC236}">
                  <a16:creationId xmlns:a16="http://schemas.microsoft.com/office/drawing/2014/main" id="{C6F125F5-282A-DB1A-0AD8-028227EFA1F3}"/>
                </a:ext>
              </a:extLst>
            </p:cNvPr>
            <p:cNvSpPr>
              <a:spLocks/>
            </p:cNvSpPr>
            <p:nvPr/>
          </p:nvSpPr>
          <p:spPr bwMode="auto">
            <a:xfrm>
              <a:off x="1054329" y="5271524"/>
              <a:ext cx="3387131" cy="712001"/>
            </a:xfrm>
            <a:prstGeom prst="rect">
              <a:avLst/>
            </a:prstGeom>
            <a:noFill/>
            <a:ln>
              <a:solidFill>
                <a:schemeClr val="accent3">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400" i="0" u="none" strike="noStrike" kern="1200" cap="none" spc="0" normalizeH="0" baseline="0" noProof="0">
                  <a:ln>
                    <a:noFill/>
                  </a:ln>
                  <a:solidFill>
                    <a:schemeClr val="accent3">
                      <a:lumMod val="75000"/>
                    </a:schemeClr>
                  </a:solidFill>
                  <a:effectLst/>
                  <a:uLnTx/>
                  <a:uFillTx/>
                  <a:latin typeface="+mj-lt"/>
                  <a:ea typeface="+mn-ea"/>
                  <a:cs typeface="Segoe UI Semibold" panose="020B0502040204020203" pitchFamily="34" charset="0"/>
                </a:rPr>
                <a:t>Expectations: </a:t>
              </a:r>
              <a:r>
                <a:rPr kumimoji="0" lang="en-US" sz="1400" i="0" u="none" strike="noStrike" kern="1200" cap="none" spc="0" normalizeH="0" baseline="0" noProof="0">
                  <a:ln>
                    <a:noFill/>
                  </a:ln>
                  <a:solidFill>
                    <a:schemeClr val="tx1"/>
                  </a:solidFill>
                  <a:effectLst/>
                  <a:uLnTx/>
                  <a:uFillTx/>
                  <a:latin typeface="+mj-lt"/>
                  <a:ea typeface="+mn-ea"/>
                  <a:cs typeface="Segoe UI Semibold" panose="020B0502040204020203" pitchFamily="34" charset="0"/>
                </a:rPr>
                <a:t>How </a:t>
              </a:r>
              <a:r>
                <a:rPr lang="en-US" sz="1400">
                  <a:solidFill>
                    <a:schemeClr val="tx1"/>
                  </a:solidFill>
                  <a:cs typeface="Segoe UI" panose="020B0502040204020203" pitchFamily="34" charset="0"/>
                </a:rPr>
                <a:t>should Copilot respond to best meet your expectations?</a:t>
              </a:r>
            </a:p>
          </p:txBody>
        </p:sp>
        <p:grpSp>
          <p:nvGrpSpPr>
            <p:cNvPr id="217" name="Group 216">
              <a:extLst>
                <a:ext uri="{FF2B5EF4-FFF2-40B4-BE49-F238E27FC236}">
                  <a16:creationId xmlns:a16="http://schemas.microsoft.com/office/drawing/2014/main" id="{4ADEEA17-5163-A631-F889-1B2CB8EFBE2A}"/>
                </a:ext>
              </a:extLst>
            </p:cNvPr>
            <p:cNvGrpSpPr/>
            <p:nvPr/>
          </p:nvGrpSpPr>
          <p:grpSpPr>
            <a:xfrm flipV="1">
              <a:off x="4441458" y="4873654"/>
              <a:ext cx="247654" cy="752474"/>
              <a:chOff x="4441458" y="3533776"/>
              <a:chExt cx="247654" cy="752474"/>
            </a:xfrm>
          </p:grpSpPr>
          <p:sp>
            <p:nvSpPr>
              <p:cNvPr id="218" name="Arrow: Bent 217">
                <a:extLst>
                  <a:ext uri="{FF2B5EF4-FFF2-40B4-BE49-F238E27FC236}">
                    <a16:creationId xmlns:a16="http://schemas.microsoft.com/office/drawing/2014/main" id="{44CB1A0F-A7AA-1D66-1EC2-F6DE47704425}"/>
                  </a:ext>
                </a:extLst>
              </p:cNvPr>
              <p:cNvSpPr/>
              <p:nvPr/>
            </p:nvSpPr>
            <p:spPr bwMode="auto">
              <a:xfrm flipH="1">
                <a:off x="4441458" y="3533776"/>
                <a:ext cx="247654" cy="636163"/>
              </a:xfrm>
              <a:prstGeom prst="bentArrow">
                <a:avLst>
                  <a:gd name="adj1" fmla="val 25000"/>
                  <a:gd name="adj2" fmla="val 0"/>
                  <a:gd name="adj3" fmla="val 25000"/>
                  <a:gd name="adj4" fmla="val 0"/>
                </a:avLst>
              </a:prstGeom>
              <a:solidFill>
                <a:schemeClr val="accent1"/>
              </a:solidFill>
              <a:ln>
                <a:solidFill>
                  <a:schemeClr val="accent3">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cxnSp>
            <p:nvCxnSpPr>
              <p:cNvPr id="219" name="Straight Connector 218">
                <a:extLst>
                  <a:ext uri="{FF2B5EF4-FFF2-40B4-BE49-F238E27FC236}">
                    <a16:creationId xmlns:a16="http://schemas.microsoft.com/office/drawing/2014/main" id="{58B686B8-232C-147B-B846-EFF06CE049FC}"/>
                  </a:ext>
                </a:extLst>
              </p:cNvPr>
              <p:cNvCxnSpPr>
                <a:stCxn id="218" idx="2"/>
              </p:cNvCxnSpPr>
              <p:nvPr/>
            </p:nvCxnSpPr>
            <p:spPr>
              <a:xfrm>
                <a:off x="4689112" y="4169939"/>
                <a:ext cx="0" cy="116311"/>
              </a:xfrm>
              <a:prstGeom prst="line">
                <a:avLst/>
              </a:prstGeom>
              <a:solidFill>
                <a:schemeClr val="accent1"/>
              </a:solidFill>
              <a:ln>
                <a:solidFill>
                  <a:schemeClr val="accent3">
                    <a:lumMod val="60000"/>
                    <a:lumOff val="40000"/>
                  </a:schemeClr>
                </a:solidFill>
                <a:headEnd type="none" w="med" len="med"/>
                <a:tailEnd type="triangle" w="med" len="sm"/>
              </a:ln>
              <a:effectLst/>
            </p:spPr>
            <p:style>
              <a:lnRef idx="1">
                <a:schemeClr val="accent2"/>
              </a:lnRef>
              <a:fillRef idx="3">
                <a:schemeClr val="accent2"/>
              </a:fillRef>
              <a:effectRef idx="2">
                <a:schemeClr val="accent2"/>
              </a:effectRef>
              <a:fontRef idx="minor">
                <a:schemeClr val="lt1"/>
              </a:fontRef>
            </p:style>
          </p:cxnSp>
        </p:grpSp>
      </p:grpSp>
      <p:grpSp>
        <p:nvGrpSpPr>
          <p:cNvPr id="225" name="Group 224" descr="Source: Which information sources or samples should Copilot use?&#10;">
            <a:extLst>
              <a:ext uri="{FF2B5EF4-FFF2-40B4-BE49-F238E27FC236}">
                <a16:creationId xmlns:a16="http://schemas.microsoft.com/office/drawing/2014/main" id="{573BE340-50E2-0AA0-7B79-70185820AFCC}"/>
              </a:ext>
            </a:extLst>
          </p:cNvPr>
          <p:cNvGrpSpPr/>
          <p:nvPr/>
        </p:nvGrpSpPr>
        <p:grpSpPr>
          <a:xfrm>
            <a:off x="6151433" y="4711412"/>
            <a:ext cx="4043958" cy="1149200"/>
            <a:chOff x="6526457" y="4873654"/>
            <a:chExt cx="3905568" cy="1109871"/>
          </a:xfrm>
        </p:grpSpPr>
        <p:sp>
          <p:nvSpPr>
            <p:cNvPr id="226" name="Rectangle 225">
              <a:extLst>
                <a:ext uri="{FF2B5EF4-FFF2-40B4-BE49-F238E27FC236}">
                  <a16:creationId xmlns:a16="http://schemas.microsoft.com/office/drawing/2014/main" id="{D1ABA130-7B27-68A6-A5B3-5F18A765387B}"/>
                </a:ext>
              </a:extLst>
            </p:cNvPr>
            <p:cNvSpPr>
              <a:spLocks/>
            </p:cNvSpPr>
            <p:nvPr/>
          </p:nvSpPr>
          <p:spPr bwMode="auto">
            <a:xfrm>
              <a:off x="6526457" y="5271524"/>
              <a:ext cx="3650205" cy="712001"/>
            </a:xfrm>
            <a:prstGeom prst="rect">
              <a:avLst/>
            </a:prstGeom>
            <a:noFill/>
            <a:ln>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400" i="0" u="none" strike="noStrike" kern="1200" cap="none" spc="0" normalizeH="0" baseline="0" noProof="0">
                  <a:ln>
                    <a:noFill/>
                  </a:ln>
                  <a:solidFill>
                    <a:schemeClr val="accent5"/>
                  </a:solidFill>
                  <a:effectLst/>
                  <a:uLnTx/>
                  <a:uFillTx/>
                  <a:latin typeface="+mj-lt"/>
                  <a:ea typeface="+mn-ea"/>
                  <a:cs typeface="Segoe UI Semibold" panose="020B0502040204020203" pitchFamily="34" charset="0"/>
                </a:rPr>
                <a:t>Source: </a:t>
              </a:r>
              <a:r>
                <a:rPr kumimoji="0" lang="en-US" sz="1400" i="0" u="none" strike="noStrike" kern="1200" cap="none" spc="0" normalizeH="0" baseline="0" noProof="0">
                  <a:ln>
                    <a:noFill/>
                  </a:ln>
                  <a:solidFill>
                    <a:schemeClr val="tx1"/>
                  </a:solidFill>
                  <a:effectLst/>
                  <a:uLnTx/>
                  <a:uFillTx/>
                  <a:latin typeface="+mj-lt"/>
                  <a:ea typeface="+mn-ea"/>
                  <a:cs typeface="Segoe UI Semibold" panose="020B0502040204020203" pitchFamily="34" charset="0"/>
                </a:rPr>
                <a:t>Which </a:t>
              </a:r>
              <a:r>
                <a:rPr lang="en-US" sz="1400">
                  <a:solidFill>
                    <a:schemeClr val="tx1"/>
                  </a:solidFill>
                  <a:cs typeface="Segoe UI" panose="020B0502040204020203" pitchFamily="34" charset="0"/>
                </a:rPr>
                <a:t>information sources or samples should Copilot use?</a:t>
              </a:r>
            </a:p>
          </p:txBody>
        </p:sp>
        <p:grpSp>
          <p:nvGrpSpPr>
            <p:cNvPr id="227" name="Group 226">
              <a:extLst>
                <a:ext uri="{FF2B5EF4-FFF2-40B4-BE49-F238E27FC236}">
                  <a16:creationId xmlns:a16="http://schemas.microsoft.com/office/drawing/2014/main" id="{16FE745F-F959-34D7-4F96-3C8DB2F572D3}"/>
                </a:ext>
              </a:extLst>
            </p:cNvPr>
            <p:cNvGrpSpPr/>
            <p:nvPr/>
          </p:nvGrpSpPr>
          <p:grpSpPr>
            <a:xfrm flipV="1">
              <a:off x="10184371" y="4873654"/>
              <a:ext cx="247654" cy="752474"/>
              <a:chOff x="4441458" y="3533776"/>
              <a:chExt cx="247654" cy="752474"/>
            </a:xfrm>
          </p:grpSpPr>
          <p:sp>
            <p:nvSpPr>
              <p:cNvPr id="228" name="Arrow: Bent 227">
                <a:extLst>
                  <a:ext uri="{FF2B5EF4-FFF2-40B4-BE49-F238E27FC236}">
                    <a16:creationId xmlns:a16="http://schemas.microsoft.com/office/drawing/2014/main" id="{3CDFB547-889B-3B7A-A786-212EA7ACE117}"/>
                  </a:ext>
                </a:extLst>
              </p:cNvPr>
              <p:cNvSpPr/>
              <p:nvPr/>
            </p:nvSpPr>
            <p:spPr bwMode="auto">
              <a:xfrm flipH="1">
                <a:off x="4441458" y="3533776"/>
                <a:ext cx="247654" cy="636163"/>
              </a:xfrm>
              <a:prstGeom prst="bentArrow">
                <a:avLst>
                  <a:gd name="adj1" fmla="val 25000"/>
                  <a:gd name="adj2" fmla="val 0"/>
                  <a:gd name="adj3" fmla="val 25000"/>
                  <a:gd name="adj4" fmla="val 0"/>
                </a:avLst>
              </a:prstGeom>
              <a:solidFill>
                <a:schemeClr val="accent1"/>
              </a:solidFill>
              <a:ln>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cxnSp>
            <p:nvCxnSpPr>
              <p:cNvPr id="229" name="Straight Connector 228">
                <a:extLst>
                  <a:ext uri="{FF2B5EF4-FFF2-40B4-BE49-F238E27FC236}">
                    <a16:creationId xmlns:a16="http://schemas.microsoft.com/office/drawing/2014/main" id="{0C179ED6-9898-58A5-E8BF-6A70A479EB2F}"/>
                  </a:ext>
                </a:extLst>
              </p:cNvPr>
              <p:cNvCxnSpPr>
                <a:stCxn id="228" idx="2"/>
              </p:cNvCxnSpPr>
              <p:nvPr/>
            </p:nvCxnSpPr>
            <p:spPr>
              <a:xfrm>
                <a:off x="4689112" y="4169939"/>
                <a:ext cx="0" cy="116311"/>
              </a:xfrm>
              <a:prstGeom prst="line">
                <a:avLst/>
              </a:prstGeom>
              <a:solidFill>
                <a:schemeClr val="accent1"/>
              </a:solidFill>
              <a:ln>
                <a:solidFill>
                  <a:schemeClr val="accent5"/>
                </a:solidFill>
                <a:headEnd type="none" w="med" len="med"/>
                <a:tailEnd type="triangle" w="med" len="sm"/>
              </a:ln>
              <a:effectLst/>
            </p:spPr>
            <p:style>
              <a:lnRef idx="1">
                <a:schemeClr val="accent2"/>
              </a:lnRef>
              <a:fillRef idx="3">
                <a:schemeClr val="accent2"/>
              </a:fillRef>
              <a:effectRef idx="2">
                <a:schemeClr val="accent2"/>
              </a:effectRef>
              <a:fontRef idx="minor">
                <a:schemeClr val="lt1"/>
              </a:fontRef>
            </p:style>
          </p:cxnSp>
        </p:grpSp>
      </p:grpSp>
    </p:spTree>
    <p:custDataLst>
      <p:tags r:id="rId1"/>
    </p:custDataLst>
    <p:extLst>
      <p:ext uri="{BB962C8B-B14F-4D97-AF65-F5344CB8AC3E}">
        <p14:creationId xmlns:p14="http://schemas.microsoft.com/office/powerpoint/2010/main" val="165208695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F46F5-6E5E-3E53-D695-09A74591DF5F}"/>
              </a:ext>
            </a:extLst>
          </p:cNvPr>
          <p:cNvSpPr>
            <a:spLocks noGrp="1"/>
          </p:cNvSpPr>
          <p:nvPr>
            <p:ph type="title"/>
          </p:nvPr>
        </p:nvSpPr>
        <p:spPr>
          <a:xfrm>
            <a:off x="588963" y="585788"/>
            <a:ext cx="11310937" cy="553998"/>
          </a:xfrm>
        </p:spPr>
        <p:txBody>
          <a:bodyPr wrap="square" anchor="t">
            <a:noAutofit/>
          </a:bodyPr>
          <a:lstStyle/>
          <a:p>
            <a:r>
              <a:rPr lang="en-US" sz="3600" dirty="0">
                <a:cs typeface="Segoe UI Semibold"/>
              </a:rPr>
              <a:t>Functions at a charity</a:t>
            </a:r>
            <a:endParaRPr lang="en-US" sz="3600" dirty="0"/>
          </a:p>
        </p:txBody>
      </p:sp>
      <p:sp>
        <p:nvSpPr>
          <p:cNvPr id="36" name="Rectangle 35">
            <a:extLst>
              <a:ext uri="{FF2B5EF4-FFF2-40B4-BE49-F238E27FC236}">
                <a16:creationId xmlns:a16="http://schemas.microsoft.com/office/drawing/2014/main" id="{50648E74-94C4-092E-A75A-9F684D47DC18}"/>
              </a:ext>
              <a:ext uri="{C183D7F6-B498-43B3-948B-1728B52AA6E4}">
                <adec:decorative xmlns:adec="http://schemas.microsoft.com/office/drawing/2017/decorative" val="1"/>
              </a:ext>
            </a:extLst>
          </p:cNvPr>
          <p:cNvSpPr/>
          <p:nvPr/>
        </p:nvSpPr>
        <p:spPr bwMode="auto">
          <a:xfrm rot="16200000">
            <a:off x="3902944" y="-2378943"/>
            <a:ext cx="4386114" cy="12192001"/>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52" name="Straight Connector 51">
            <a:extLst>
              <a:ext uri="{FF2B5EF4-FFF2-40B4-BE49-F238E27FC236}">
                <a16:creationId xmlns:a16="http://schemas.microsoft.com/office/drawing/2014/main" id="{640E590C-A6E4-54A0-91D4-70C002A05B40}"/>
              </a:ext>
              <a:ext uri="{C183D7F6-B498-43B3-948B-1728B52AA6E4}">
                <adec:decorative xmlns:adec="http://schemas.microsoft.com/office/drawing/2017/decorative" val="1"/>
              </a:ext>
            </a:extLst>
          </p:cNvPr>
          <p:cNvCxnSpPr>
            <a:cxnSpLocks/>
          </p:cNvCxnSpPr>
          <p:nvPr/>
        </p:nvCxnSpPr>
        <p:spPr>
          <a:xfrm rot="5400000">
            <a:off x="-902455" y="3833341"/>
            <a:ext cx="298283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E11AFCC-5D0C-B966-2EA0-FC8CD139809B}"/>
              </a:ext>
              <a:ext uri="{C183D7F6-B498-43B3-948B-1728B52AA6E4}">
                <adec:decorative xmlns:adec="http://schemas.microsoft.com/office/drawing/2017/decorative" val="1"/>
              </a:ext>
            </a:extLst>
          </p:cNvPr>
          <p:cNvCxnSpPr>
            <a:cxnSpLocks/>
          </p:cNvCxnSpPr>
          <p:nvPr/>
        </p:nvCxnSpPr>
        <p:spPr>
          <a:xfrm rot="5400000" flipH="1">
            <a:off x="356395" y="2341923"/>
            <a:ext cx="465136" cy="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97" name="Graphic 96">
            <a:extLst>
              <a:ext uri="{FF2B5EF4-FFF2-40B4-BE49-F238E27FC236}">
                <a16:creationId xmlns:a16="http://schemas.microsoft.com/office/drawing/2014/main" id="{8BCE046D-6F07-C16D-DFBC-81E4749A42F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5537" y="2161538"/>
            <a:ext cx="360770" cy="360770"/>
          </a:xfrm>
          <a:prstGeom prst="rect">
            <a:avLst/>
          </a:prstGeom>
        </p:spPr>
      </p:pic>
      <p:sp>
        <p:nvSpPr>
          <p:cNvPr id="37" name="Rectangle 36">
            <a:extLst>
              <a:ext uri="{FF2B5EF4-FFF2-40B4-BE49-F238E27FC236}">
                <a16:creationId xmlns:a16="http://schemas.microsoft.com/office/drawing/2014/main" id="{250B3737-5331-A3F0-36C8-BC14FED1474E}"/>
              </a:ext>
            </a:extLst>
          </p:cNvPr>
          <p:cNvSpPr/>
          <p:nvPr/>
        </p:nvSpPr>
        <p:spPr bwMode="auto">
          <a:xfrm>
            <a:off x="725537" y="2685903"/>
            <a:ext cx="1865723" cy="4924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1600">
                <a:solidFill>
                  <a:schemeClr val="tx1"/>
                </a:solidFill>
                <a:latin typeface="+mj-lt"/>
                <a:cs typeface="Segoe UI" pitchFamily="34" charset="0"/>
              </a:rPr>
              <a:t>Program management</a:t>
            </a:r>
          </a:p>
        </p:txBody>
      </p:sp>
      <p:sp>
        <p:nvSpPr>
          <p:cNvPr id="27" name="Content Placeholder 41">
            <a:extLst>
              <a:ext uri="{FF2B5EF4-FFF2-40B4-BE49-F238E27FC236}">
                <a16:creationId xmlns:a16="http://schemas.microsoft.com/office/drawing/2014/main" id="{C016D356-E74E-F09F-FE13-9E479270F835}"/>
              </a:ext>
            </a:extLst>
          </p:cNvPr>
          <p:cNvSpPr txBox="1">
            <a:spLocks/>
          </p:cNvSpPr>
          <p:nvPr/>
        </p:nvSpPr>
        <p:spPr>
          <a:xfrm>
            <a:off x="720723" y="3308823"/>
            <a:ext cx="1865723" cy="2015936"/>
          </a:xfrm>
          <a:prstGeom prst="rect">
            <a:avLst/>
          </a:prstGeom>
          <a:noFill/>
        </p:spPr>
        <p:txBody>
          <a:bodyPr wrap="square" lIns="0" tIns="0" rIns="0" bIns="0" rtlCol="0" anchor="t">
            <a:noAutofit/>
          </a:bodyPr>
          <a:lstStyle>
            <a:defPPr>
              <a:defRPr lang="en-US"/>
            </a:defPPr>
            <a:lvl1pPr marR="0" lvl="0" indent="0" fontAlgn="auto">
              <a:lnSpc>
                <a:spcPct val="100000"/>
              </a:lnSpc>
              <a:spcBef>
                <a:spcPts val="0"/>
              </a:spcBef>
              <a:spcAft>
                <a:spcPts val="600"/>
              </a:spcAft>
              <a:buClrTx/>
              <a:buSzTx/>
              <a:buFontTx/>
              <a:buNone/>
              <a:tabLst/>
              <a:defRPr kumimoji="0" sz="1400" b="0" i="0" u="none" strike="noStrike" cap="none" spc="0" normalizeH="0" baseline="0">
                <a:ln>
                  <a:noFill/>
                </a:ln>
                <a:effectLst/>
                <a:uLnTx/>
                <a:uFillTx/>
                <a:cs typeface="Segoe UI"/>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Research best practices, monitor progress and generate reports for their projects </a:t>
            </a:r>
          </a:p>
          <a:p>
            <a:r>
              <a:rPr lang="en-US"/>
              <a:t>Draft emails and messages to communicate with stakeholders and team members</a:t>
            </a:r>
          </a:p>
        </p:txBody>
      </p:sp>
      <p:cxnSp>
        <p:nvCxnSpPr>
          <p:cNvPr id="76" name="Straight Connector 75">
            <a:extLst>
              <a:ext uri="{FF2B5EF4-FFF2-40B4-BE49-F238E27FC236}">
                <a16:creationId xmlns:a16="http://schemas.microsoft.com/office/drawing/2014/main" id="{0E714429-C5AF-E5BC-E103-AE6E665B1E34}"/>
              </a:ext>
              <a:ext uri="{C183D7F6-B498-43B3-948B-1728B52AA6E4}">
                <adec:decorative xmlns:adec="http://schemas.microsoft.com/office/drawing/2017/decorative" val="1"/>
              </a:ext>
            </a:extLst>
          </p:cNvPr>
          <p:cNvCxnSpPr>
            <a:cxnSpLocks/>
          </p:cNvCxnSpPr>
          <p:nvPr/>
        </p:nvCxnSpPr>
        <p:spPr>
          <a:xfrm rot="5400000">
            <a:off x="1349696" y="3833341"/>
            <a:ext cx="298283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A899381-A86D-2FC1-13F7-7B4BF037505C}"/>
              </a:ext>
              <a:ext uri="{C183D7F6-B498-43B3-948B-1728B52AA6E4}">
                <adec:decorative xmlns:adec="http://schemas.microsoft.com/office/drawing/2017/decorative" val="1"/>
              </a:ext>
            </a:extLst>
          </p:cNvPr>
          <p:cNvCxnSpPr>
            <a:cxnSpLocks/>
          </p:cNvCxnSpPr>
          <p:nvPr/>
        </p:nvCxnSpPr>
        <p:spPr>
          <a:xfrm rot="5400000" flipH="1">
            <a:off x="2608547" y="2341923"/>
            <a:ext cx="465136" cy="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9" name="Graphic 88">
            <a:extLst>
              <a:ext uri="{FF2B5EF4-FFF2-40B4-BE49-F238E27FC236}">
                <a16:creationId xmlns:a16="http://schemas.microsoft.com/office/drawing/2014/main" id="{F21ED432-0C77-16EC-A13B-199E8C4DCA8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77688" y="2161538"/>
            <a:ext cx="360770" cy="360770"/>
          </a:xfrm>
          <a:prstGeom prst="rect">
            <a:avLst/>
          </a:prstGeom>
        </p:spPr>
      </p:pic>
      <p:sp>
        <p:nvSpPr>
          <p:cNvPr id="38" name="Rectangle 37">
            <a:extLst>
              <a:ext uri="{FF2B5EF4-FFF2-40B4-BE49-F238E27FC236}">
                <a16:creationId xmlns:a16="http://schemas.microsoft.com/office/drawing/2014/main" id="{CFE22C26-4739-6181-DA51-BA80BF6E6179}"/>
              </a:ext>
            </a:extLst>
          </p:cNvPr>
          <p:cNvSpPr/>
          <p:nvPr/>
        </p:nvSpPr>
        <p:spPr bwMode="auto">
          <a:xfrm>
            <a:off x="2977688" y="2685903"/>
            <a:ext cx="1865723" cy="2462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1600" dirty="0">
                <a:solidFill>
                  <a:schemeClr val="tx1"/>
                </a:solidFill>
                <a:latin typeface="+mj-lt"/>
                <a:cs typeface="Segoe UI"/>
              </a:rPr>
              <a:t>Funding</a:t>
            </a:r>
            <a:endParaRPr lang="en-US" sz="1600" dirty="0">
              <a:solidFill>
                <a:schemeClr val="tx1"/>
              </a:solidFill>
              <a:latin typeface="+mj-lt"/>
              <a:cs typeface="Segoe UI" pitchFamily="34" charset="0"/>
            </a:endParaRPr>
          </a:p>
        </p:txBody>
      </p:sp>
      <p:sp>
        <p:nvSpPr>
          <p:cNvPr id="26" name="Text Placeholder 42">
            <a:extLst>
              <a:ext uri="{FF2B5EF4-FFF2-40B4-BE49-F238E27FC236}">
                <a16:creationId xmlns:a16="http://schemas.microsoft.com/office/drawing/2014/main" id="{A8EE2DF9-2FE9-E7EE-B212-3C71EDF1E487}"/>
              </a:ext>
            </a:extLst>
          </p:cNvPr>
          <p:cNvSpPr txBox="1">
            <a:spLocks/>
          </p:cNvSpPr>
          <p:nvPr/>
        </p:nvSpPr>
        <p:spPr>
          <a:xfrm>
            <a:off x="2977688" y="3308823"/>
            <a:ext cx="1865723" cy="1800493"/>
          </a:xfrm>
          <a:prstGeom prst="rect">
            <a:avLst/>
          </a:prstGeom>
          <a:noFill/>
        </p:spPr>
        <p:txBody>
          <a:bodyPr wrap="square" lIns="0" tIns="0" rIns="0" bIns="0" rtlCol="0" anchor="t">
            <a:noAutofit/>
          </a:bodyPr>
          <a:lstStyle>
            <a:defPPr>
              <a:defRPr lang="en-US"/>
            </a:defPPr>
            <a:lvl1pPr marR="0" lvl="0" indent="0" fontAlgn="auto">
              <a:lnSpc>
                <a:spcPct val="100000"/>
              </a:lnSpc>
              <a:spcBef>
                <a:spcPts val="0"/>
              </a:spcBef>
              <a:spcAft>
                <a:spcPts val="600"/>
              </a:spcAft>
              <a:buClrTx/>
              <a:buSzTx/>
              <a:buFontTx/>
              <a:buNone/>
              <a:tabLst/>
              <a:defRPr kumimoji="0" sz="1400" b="0" i="0" u="none" strike="noStrike" cap="none" spc="0" normalizeH="0" baseline="0">
                <a:ln>
                  <a:noFill/>
                </a:ln>
                <a:effectLst/>
                <a:uLnTx/>
                <a:uFillTx/>
                <a:cs typeface="Segoe UI"/>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Find and contact potential donors sponsors and partners</a:t>
            </a:r>
          </a:p>
          <a:p>
            <a:r>
              <a:rPr lang="en-US"/>
              <a:t>Write proposals grants and thank you letters and track their fundraising goals and outcomes</a:t>
            </a:r>
          </a:p>
        </p:txBody>
      </p:sp>
      <p:cxnSp>
        <p:nvCxnSpPr>
          <p:cNvPr id="77" name="Straight Connector 76">
            <a:extLst>
              <a:ext uri="{FF2B5EF4-FFF2-40B4-BE49-F238E27FC236}">
                <a16:creationId xmlns:a16="http://schemas.microsoft.com/office/drawing/2014/main" id="{37A1AA74-BEB6-B661-23B9-9D5E759F0165}"/>
              </a:ext>
              <a:ext uri="{C183D7F6-B498-43B3-948B-1728B52AA6E4}">
                <adec:decorative xmlns:adec="http://schemas.microsoft.com/office/drawing/2017/decorative" val="1"/>
              </a:ext>
            </a:extLst>
          </p:cNvPr>
          <p:cNvCxnSpPr>
            <a:cxnSpLocks/>
          </p:cNvCxnSpPr>
          <p:nvPr/>
        </p:nvCxnSpPr>
        <p:spPr>
          <a:xfrm rot="5400000">
            <a:off x="3601846" y="3833341"/>
            <a:ext cx="298283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7BAF67B-22AE-8277-211F-94879B7F0B70}"/>
              </a:ext>
              <a:ext uri="{C183D7F6-B498-43B3-948B-1728B52AA6E4}">
                <adec:decorative xmlns:adec="http://schemas.microsoft.com/office/drawing/2017/decorative" val="1"/>
              </a:ext>
            </a:extLst>
          </p:cNvPr>
          <p:cNvCxnSpPr>
            <a:cxnSpLocks/>
          </p:cNvCxnSpPr>
          <p:nvPr/>
        </p:nvCxnSpPr>
        <p:spPr>
          <a:xfrm rot="5400000" flipH="1">
            <a:off x="4860696" y="2341923"/>
            <a:ext cx="465136" cy="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93" name="Graphic 92">
            <a:extLst>
              <a:ext uri="{FF2B5EF4-FFF2-40B4-BE49-F238E27FC236}">
                <a16:creationId xmlns:a16="http://schemas.microsoft.com/office/drawing/2014/main" id="{143D4290-78F5-5765-71D2-76F2CDE33E4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29838" y="2161538"/>
            <a:ext cx="360770" cy="360770"/>
          </a:xfrm>
          <a:prstGeom prst="rect">
            <a:avLst/>
          </a:prstGeom>
        </p:spPr>
      </p:pic>
      <p:sp>
        <p:nvSpPr>
          <p:cNvPr id="39" name="Rectangle 38">
            <a:extLst>
              <a:ext uri="{FF2B5EF4-FFF2-40B4-BE49-F238E27FC236}">
                <a16:creationId xmlns:a16="http://schemas.microsoft.com/office/drawing/2014/main" id="{B4AD7C13-5678-06B6-3751-0CF5AB9DC7B3}"/>
              </a:ext>
            </a:extLst>
          </p:cNvPr>
          <p:cNvSpPr/>
          <p:nvPr/>
        </p:nvSpPr>
        <p:spPr bwMode="auto">
          <a:xfrm>
            <a:off x="5229838" y="2685903"/>
            <a:ext cx="1865723" cy="2462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1600">
                <a:solidFill>
                  <a:schemeClr val="tx1"/>
                </a:solidFill>
                <a:latin typeface="+mj-lt"/>
                <a:cs typeface="Segoe UI" pitchFamily="34" charset="0"/>
              </a:rPr>
              <a:t>Marketing</a:t>
            </a:r>
          </a:p>
        </p:txBody>
      </p:sp>
      <p:sp>
        <p:nvSpPr>
          <p:cNvPr id="30" name="Text Placeholder 46">
            <a:extLst>
              <a:ext uri="{FF2B5EF4-FFF2-40B4-BE49-F238E27FC236}">
                <a16:creationId xmlns:a16="http://schemas.microsoft.com/office/drawing/2014/main" id="{784B7BB1-A381-646D-5A92-3F2FCC30355B}"/>
              </a:ext>
            </a:extLst>
          </p:cNvPr>
          <p:cNvSpPr txBox="1">
            <a:spLocks/>
          </p:cNvSpPr>
          <p:nvPr/>
        </p:nvSpPr>
        <p:spPr>
          <a:xfrm>
            <a:off x="5229838" y="3308823"/>
            <a:ext cx="1865723" cy="1077218"/>
          </a:xfrm>
          <a:prstGeom prst="rect">
            <a:avLst/>
          </a:prstGeom>
          <a:noFill/>
        </p:spPr>
        <p:txBody>
          <a:bodyPr wrap="square" lIns="0" tIns="0" rIns="0" bIns="0" rtlCol="0" anchor="t">
            <a:noAutofit/>
          </a:bodyPr>
          <a:lstStyle>
            <a:defPPr>
              <a:defRPr lang="en-US"/>
            </a:defPPr>
            <a:lvl1pPr marR="0" lvl="0" indent="0" fontAlgn="auto">
              <a:lnSpc>
                <a:spcPct val="100000"/>
              </a:lnSpc>
              <a:spcBef>
                <a:spcPts val="0"/>
              </a:spcBef>
              <a:spcAft>
                <a:spcPts val="600"/>
              </a:spcAft>
              <a:buClrTx/>
              <a:buSzTx/>
              <a:buFontTx/>
              <a:buNone/>
              <a:tabLst/>
              <a:defRPr kumimoji="0" sz="1400" b="0" i="0" u="none" strike="noStrike" cap="none" spc="0" normalizeH="0" baseline="0">
                <a:ln>
                  <a:noFill/>
                </a:ln>
                <a:effectLst/>
                <a:uLnTx/>
                <a:uFillTx/>
                <a:cs typeface="Segoe UI"/>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Create engaging content such as blog posts social media posts newsletters and Flyers</a:t>
            </a:r>
          </a:p>
        </p:txBody>
      </p:sp>
      <p:cxnSp>
        <p:nvCxnSpPr>
          <p:cNvPr id="78" name="Straight Connector 77">
            <a:extLst>
              <a:ext uri="{FF2B5EF4-FFF2-40B4-BE49-F238E27FC236}">
                <a16:creationId xmlns:a16="http://schemas.microsoft.com/office/drawing/2014/main" id="{A5BD9531-2189-8A5B-0F6E-32B06F0E0B82}"/>
              </a:ext>
              <a:ext uri="{C183D7F6-B498-43B3-948B-1728B52AA6E4}">
                <adec:decorative xmlns:adec="http://schemas.microsoft.com/office/drawing/2017/decorative" val="1"/>
              </a:ext>
            </a:extLst>
          </p:cNvPr>
          <p:cNvCxnSpPr>
            <a:cxnSpLocks/>
          </p:cNvCxnSpPr>
          <p:nvPr/>
        </p:nvCxnSpPr>
        <p:spPr>
          <a:xfrm rot="5400000">
            <a:off x="5853997" y="3833341"/>
            <a:ext cx="298283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ACA9F4A-1356-F032-A5CE-1B30D039F212}"/>
              </a:ext>
              <a:ext uri="{C183D7F6-B498-43B3-948B-1728B52AA6E4}">
                <adec:decorative xmlns:adec="http://schemas.microsoft.com/office/drawing/2017/decorative" val="1"/>
              </a:ext>
            </a:extLst>
          </p:cNvPr>
          <p:cNvCxnSpPr>
            <a:cxnSpLocks/>
          </p:cNvCxnSpPr>
          <p:nvPr/>
        </p:nvCxnSpPr>
        <p:spPr>
          <a:xfrm rot="5400000" flipH="1">
            <a:off x="7112847" y="2341923"/>
            <a:ext cx="465136" cy="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91" name="Graphic 90">
            <a:extLst>
              <a:ext uri="{FF2B5EF4-FFF2-40B4-BE49-F238E27FC236}">
                <a16:creationId xmlns:a16="http://schemas.microsoft.com/office/drawing/2014/main" id="{E5302C77-4853-3F6F-5BB0-23F9062DE337}"/>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81989" y="2161538"/>
            <a:ext cx="360770" cy="360770"/>
          </a:xfrm>
          <a:prstGeom prst="rect">
            <a:avLst/>
          </a:prstGeom>
        </p:spPr>
      </p:pic>
      <p:sp>
        <p:nvSpPr>
          <p:cNvPr id="40" name="Rectangle 39">
            <a:extLst>
              <a:ext uri="{FF2B5EF4-FFF2-40B4-BE49-F238E27FC236}">
                <a16:creationId xmlns:a16="http://schemas.microsoft.com/office/drawing/2014/main" id="{2272E5B8-0785-46B7-25A5-782CF8C49E68}"/>
              </a:ext>
            </a:extLst>
          </p:cNvPr>
          <p:cNvSpPr/>
          <p:nvPr/>
        </p:nvSpPr>
        <p:spPr bwMode="auto">
          <a:xfrm>
            <a:off x="7481989" y="2685903"/>
            <a:ext cx="1865723" cy="4924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1600">
                <a:solidFill>
                  <a:schemeClr val="tx1"/>
                </a:solidFill>
                <a:latin typeface="+mj-lt"/>
                <a:cs typeface="Segoe UI" pitchFamily="34" charset="0"/>
              </a:rPr>
              <a:t>People development</a:t>
            </a:r>
          </a:p>
        </p:txBody>
      </p:sp>
      <p:sp>
        <p:nvSpPr>
          <p:cNvPr id="32" name="Text Placeholder 48">
            <a:extLst>
              <a:ext uri="{FF2B5EF4-FFF2-40B4-BE49-F238E27FC236}">
                <a16:creationId xmlns:a16="http://schemas.microsoft.com/office/drawing/2014/main" id="{8C783D7B-A97F-77AD-5879-D4C309B4D381}"/>
              </a:ext>
            </a:extLst>
          </p:cNvPr>
          <p:cNvSpPr txBox="1">
            <a:spLocks/>
          </p:cNvSpPr>
          <p:nvPr/>
        </p:nvSpPr>
        <p:spPr>
          <a:xfrm>
            <a:off x="7481989" y="3308823"/>
            <a:ext cx="1865723" cy="1800493"/>
          </a:xfrm>
          <a:prstGeom prst="rect">
            <a:avLst/>
          </a:prstGeom>
          <a:noFill/>
        </p:spPr>
        <p:txBody>
          <a:bodyPr wrap="square" lIns="0" tIns="0" rIns="0" bIns="0" rtlCol="0" anchor="t">
            <a:noAutofit/>
          </a:bodyPr>
          <a:lstStyle>
            <a:defPPr>
              <a:defRPr lang="en-US"/>
            </a:defPPr>
            <a:lvl1pPr marR="0" lvl="0" indent="0" fontAlgn="auto">
              <a:lnSpc>
                <a:spcPct val="100000"/>
              </a:lnSpc>
              <a:spcBef>
                <a:spcPts val="0"/>
              </a:spcBef>
              <a:spcAft>
                <a:spcPts val="600"/>
              </a:spcAft>
              <a:buClrTx/>
              <a:buSzTx/>
              <a:buFontTx/>
              <a:buNone/>
              <a:tabLst/>
              <a:defRPr kumimoji="0" sz="1400" b="0" i="0" u="none" strike="noStrike" cap="none" spc="0" normalizeH="0" baseline="0">
                <a:ln>
                  <a:noFill/>
                </a:ln>
                <a:effectLst/>
                <a:uLnTx/>
                <a:uFillTx/>
                <a:cs typeface="Segoe UI"/>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Design and deliver effective training sessions such as webinars workshops and courses</a:t>
            </a:r>
          </a:p>
          <a:p>
            <a:r>
              <a:rPr lang="en-US"/>
              <a:t>Find relevant sources summarise articles and generate citations</a:t>
            </a:r>
          </a:p>
        </p:txBody>
      </p:sp>
      <p:cxnSp>
        <p:nvCxnSpPr>
          <p:cNvPr id="79" name="Straight Connector 78">
            <a:extLst>
              <a:ext uri="{FF2B5EF4-FFF2-40B4-BE49-F238E27FC236}">
                <a16:creationId xmlns:a16="http://schemas.microsoft.com/office/drawing/2014/main" id="{65CB3E03-8B32-16EC-E60A-3AFD8928873D}"/>
              </a:ext>
              <a:ext uri="{C183D7F6-B498-43B3-948B-1728B52AA6E4}">
                <adec:decorative xmlns:adec="http://schemas.microsoft.com/office/drawing/2017/decorative" val="1"/>
              </a:ext>
            </a:extLst>
          </p:cNvPr>
          <p:cNvCxnSpPr>
            <a:cxnSpLocks/>
          </p:cNvCxnSpPr>
          <p:nvPr/>
        </p:nvCxnSpPr>
        <p:spPr>
          <a:xfrm rot="5400000">
            <a:off x="8106148" y="3833341"/>
            <a:ext cx="298283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A9F2581-3054-EC20-ED6F-506034EB811E}"/>
              </a:ext>
              <a:ext uri="{C183D7F6-B498-43B3-948B-1728B52AA6E4}">
                <adec:decorative xmlns:adec="http://schemas.microsoft.com/office/drawing/2017/decorative" val="1"/>
              </a:ext>
            </a:extLst>
          </p:cNvPr>
          <p:cNvCxnSpPr>
            <a:cxnSpLocks/>
          </p:cNvCxnSpPr>
          <p:nvPr/>
        </p:nvCxnSpPr>
        <p:spPr>
          <a:xfrm rot="5400000" flipH="1">
            <a:off x="9364998" y="2341923"/>
            <a:ext cx="465136" cy="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95" name="Graphic 94">
            <a:extLst>
              <a:ext uri="{FF2B5EF4-FFF2-40B4-BE49-F238E27FC236}">
                <a16:creationId xmlns:a16="http://schemas.microsoft.com/office/drawing/2014/main" id="{45E3D9FD-E687-8477-EAC7-E56BE4956938}"/>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34140" y="2161538"/>
            <a:ext cx="360770" cy="360770"/>
          </a:xfrm>
          <a:prstGeom prst="rect">
            <a:avLst/>
          </a:prstGeom>
        </p:spPr>
      </p:pic>
      <p:sp>
        <p:nvSpPr>
          <p:cNvPr id="41" name="Rectangle 40">
            <a:extLst>
              <a:ext uri="{FF2B5EF4-FFF2-40B4-BE49-F238E27FC236}">
                <a16:creationId xmlns:a16="http://schemas.microsoft.com/office/drawing/2014/main" id="{A3D34490-1FD2-D820-FAE6-E14E40C2413B}"/>
              </a:ext>
            </a:extLst>
          </p:cNvPr>
          <p:cNvSpPr/>
          <p:nvPr/>
        </p:nvSpPr>
        <p:spPr bwMode="auto">
          <a:xfrm>
            <a:off x="9734141" y="2685903"/>
            <a:ext cx="1618234" cy="4924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1600">
                <a:solidFill>
                  <a:schemeClr val="tx1"/>
                </a:solidFill>
                <a:latin typeface="+mj-lt"/>
                <a:cs typeface="Segoe UI" pitchFamily="34" charset="0"/>
              </a:rPr>
              <a:t>Administrative tasks</a:t>
            </a:r>
          </a:p>
        </p:txBody>
      </p:sp>
      <p:sp>
        <p:nvSpPr>
          <p:cNvPr id="34" name="Text Placeholder 50">
            <a:extLst>
              <a:ext uri="{FF2B5EF4-FFF2-40B4-BE49-F238E27FC236}">
                <a16:creationId xmlns:a16="http://schemas.microsoft.com/office/drawing/2014/main" id="{3977B0D0-8354-A19E-C4B6-4E37B5BBB19F}"/>
              </a:ext>
            </a:extLst>
          </p:cNvPr>
          <p:cNvSpPr txBox="1">
            <a:spLocks/>
          </p:cNvSpPr>
          <p:nvPr/>
        </p:nvSpPr>
        <p:spPr>
          <a:xfrm>
            <a:off x="9734140" y="3308823"/>
            <a:ext cx="1865723" cy="1292662"/>
          </a:xfrm>
          <a:prstGeom prst="rect">
            <a:avLst/>
          </a:prstGeom>
          <a:noFill/>
        </p:spPr>
        <p:txBody>
          <a:bodyPr wrap="square" lIns="0" tIns="0" rIns="0" bIns="0" rtlCol="0" anchor="t">
            <a:noAutofit/>
          </a:bodyPr>
          <a:lstStyle>
            <a:defPPr>
              <a:defRPr lang="en-US"/>
            </a:defPPr>
            <a:lvl1pPr marR="0" lvl="0" indent="0" fontAlgn="auto">
              <a:lnSpc>
                <a:spcPct val="100000"/>
              </a:lnSpc>
              <a:spcBef>
                <a:spcPts val="0"/>
              </a:spcBef>
              <a:spcAft>
                <a:spcPts val="600"/>
              </a:spcAft>
              <a:buClrTx/>
              <a:buSzTx/>
              <a:buFontTx/>
              <a:buNone/>
              <a:tabLst/>
              <a:defRPr kumimoji="0" sz="1400" b="0" i="0" u="none" strike="noStrike" cap="none" spc="0" normalizeH="0" baseline="0">
                <a:ln>
                  <a:noFill/>
                </a:ln>
                <a:effectLst/>
                <a:uLnTx/>
                <a:uFillTx/>
                <a:cs typeface="Segoe UI"/>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Manage and organize various tasks such as scheduling meetings booking travel ordering supplies and filing documents</a:t>
            </a:r>
          </a:p>
        </p:txBody>
      </p:sp>
    </p:spTree>
    <p:custDataLst>
      <p:tags r:id="rId1"/>
    </p:custDataLst>
    <p:extLst>
      <p:ext uri="{BB962C8B-B14F-4D97-AF65-F5344CB8AC3E}">
        <p14:creationId xmlns:p14="http://schemas.microsoft.com/office/powerpoint/2010/main" val="394434332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DDA222-3F14-88B0-4433-92007B6AE4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8" name="Group 47">
            <a:extLst>
              <a:ext uri="{FF2B5EF4-FFF2-40B4-BE49-F238E27FC236}">
                <a16:creationId xmlns:a16="http://schemas.microsoft.com/office/drawing/2014/main" id="{32CF0A06-EFAB-5893-82A0-7B967554F037}"/>
              </a:ext>
              <a:ext uri="{C183D7F6-B498-43B3-948B-1728B52AA6E4}">
                <adec:decorative xmlns:adec="http://schemas.microsoft.com/office/drawing/2017/decorative" val="1"/>
              </a:ext>
            </a:extLst>
          </p:cNvPr>
          <p:cNvGrpSpPr/>
          <p:nvPr/>
        </p:nvGrpSpPr>
        <p:grpSpPr>
          <a:xfrm>
            <a:off x="1937113" y="2504787"/>
            <a:ext cx="10089814" cy="1848426"/>
            <a:chOff x="1937113" y="2452747"/>
            <a:chExt cx="10089814" cy="1848426"/>
          </a:xfrm>
        </p:grpSpPr>
        <p:sp>
          <p:nvSpPr>
            <p:cNvPr id="43" name="Freeform: Shape 42">
              <a:extLst>
                <a:ext uri="{FF2B5EF4-FFF2-40B4-BE49-F238E27FC236}">
                  <a16:creationId xmlns:a16="http://schemas.microsoft.com/office/drawing/2014/main" id="{0677E22A-C3CB-B3BA-8F8D-3010ACDD321A}"/>
                </a:ext>
              </a:extLst>
            </p:cNvPr>
            <p:cNvSpPr/>
            <p:nvPr/>
          </p:nvSpPr>
          <p:spPr bwMode="auto">
            <a:xfrm rot="16200000">
              <a:off x="6352664" y="-1667947"/>
              <a:ext cx="1258712"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6" name="Freeform: Shape 45">
              <a:extLst>
                <a:ext uri="{FF2B5EF4-FFF2-40B4-BE49-F238E27FC236}">
                  <a16:creationId xmlns:a16="http://schemas.microsoft.com/office/drawing/2014/main" id="{9FF78A48-747E-5F2A-2AAF-3096A78654A1}"/>
                </a:ext>
              </a:extLst>
            </p:cNvPr>
            <p:cNvSpPr/>
            <p:nvPr/>
          </p:nvSpPr>
          <p:spPr bwMode="auto">
            <a:xfrm rot="16200000">
              <a:off x="6959160" y="-2569300"/>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7" name="Freeform: Shape 46">
              <a:extLst>
                <a:ext uri="{FF2B5EF4-FFF2-40B4-BE49-F238E27FC236}">
                  <a16:creationId xmlns:a16="http://schemas.microsoft.com/office/drawing/2014/main" id="{9A4EC55A-93E9-B25C-76F3-36F18D9015EB}"/>
                </a:ext>
              </a:extLst>
            </p:cNvPr>
            <p:cNvSpPr/>
            <p:nvPr/>
          </p:nvSpPr>
          <p:spPr bwMode="auto">
            <a:xfrm rot="16200000">
              <a:off x="6959160" y="-766594"/>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50654339-C9D1-3174-30F1-D4D4530F5AF5}"/>
              </a:ext>
            </a:extLst>
          </p:cNvPr>
          <p:cNvSpPr>
            <a:spLocks noGrp="1"/>
          </p:cNvSpPr>
          <p:nvPr>
            <p:ph type="title"/>
          </p:nvPr>
        </p:nvSpPr>
        <p:spPr>
          <a:xfrm>
            <a:off x="4775199" y="3059668"/>
            <a:ext cx="6808333" cy="615553"/>
          </a:xfrm>
        </p:spPr>
        <p:txBody>
          <a:bodyPr wrap="square">
            <a:spAutoFit/>
          </a:bodyPr>
          <a:lstStyle/>
          <a:p>
            <a:r>
              <a:rPr lang="en-US" sz="4000" spc="-50" dirty="0">
                <a:latin typeface="+mn-lt"/>
                <a:cs typeface="Segoe UI"/>
              </a:rPr>
              <a:t>Demo: Program management</a:t>
            </a:r>
            <a:endParaRPr lang="en-US" sz="4000" spc="-50" dirty="0">
              <a:latin typeface="+mn-lt"/>
              <a:cs typeface="Segoe UI" panose="020B0502040204020203" pitchFamily="34" charset="0"/>
            </a:endParaRPr>
          </a:p>
        </p:txBody>
      </p:sp>
      <p:sp>
        <p:nvSpPr>
          <p:cNvPr id="44" name="Oval 43">
            <a:extLst>
              <a:ext uri="{FF2B5EF4-FFF2-40B4-BE49-F238E27FC236}">
                <a16:creationId xmlns:a16="http://schemas.microsoft.com/office/drawing/2014/main" id="{2CB669B3-9BE2-5684-9A49-B173C957E5B9}"/>
              </a:ext>
              <a:ext uri="{C183D7F6-B498-43B3-948B-1728B52AA6E4}">
                <adec:decorative xmlns:adec="http://schemas.microsoft.com/office/drawing/2017/decorative" val="1"/>
              </a:ext>
            </a:extLst>
          </p:cNvPr>
          <p:cNvSpPr/>
          <p:nvPr/>
        </p:nvSpPr>
        <p:spPr bwMode="auto">
          <a:xfrm>
            <a:off x="608467" y="1566636"/>
            <a:ext cx="3724728" cy="3724728"/>
          </a:xfrm>
          <a:prstGeom prst="ellipse">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defTabSz="914367">
              <a:spcAft>
                <a:spcPts val="1000"/>
              </a:spcAft>
            </a:pPr>
            <a:endParaRPr lang="en-US" sz="1600" u="sng" err="1">
              <a:solidFill>
                <a:srgbClr val="FFFFFF"/>
              </a:solidFill>
              <a:latin typeface="Segoe UI Semibold"/>
              <a:ea typeface="Calibri" panose="020F0502020204030204" pitchFamily="34" charset="0"/>
              <a:cs typeface="Arial"/>
            </a:endParaRPr>
          </a:p>
        </p:txBody>
      </p:sp>
      <p:sp>
        <p:nvSpPr>
          <p:cNvPr id="45" name="Oval 44">
            <a:extLst>
              <a:ext uri="{FF2B5EF4-FFF2-40B4-BE49-F238E27FC236}">
                <a16:creationId xmlns:a16="http://schemas.microsoft.com/office/drawing/2014/main" id="{E84B62B3-5D06-9499-879D-7E4AA6940CA8}"/>
              </a:ext>
              <a:ext uri="{C183D7F6-B498-43B3-948B-1728B52AA6E4}">
                <adec:decorative xmlns:adec="http://schemas.microsoft.com/office/drawing/2017/decorative" val="1"/>
              </a:ext>
            </a:extLst>
          </p:cNvPr>
          <p:cNvSpPr/>
          <p:nvPr/>
        </p:nvSpPr>
        <p:spPr bwMode="auto">
          <a:xfrm>
            <a:off x="945395" y="1903653"/>
            <a:ext cx="3050872" cy="30506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a:extLst>
              <a:ext uri="{FF2B5EF4-FFF2-40B4-BE49-F238E27FC236}">
                <a16:creationId xmlns:a16="http://schemas.microsoft.com/office/drawing/2014/main" id="{AC27D0DF-D2BD-7EF4-5830-1D13A918601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321" y="2663951"/>
            <a:ext cx="2033020" cy="1530099"/>
          </a:xfrm>
          <a:prstGeom prst="rect">
            <a:avLst/>
          </a:prstGeom>
        </p:spPr>
      </p:pic>
    </p:spTree>
    <p:custDataLst>
      <p:tags r:id="rId1"/>
    </p:custDataLst>
    <p:extLst>
      <p:ext uri="{BB962C8B-B14F-4D97-AF65-F5344CB8AC3E}">
        <p14:creationId xmlns:p14="http://schemas.microsoft.com/office/powerpoint/2010/main" val="251299189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57A0E5B-1446-565C-AE93-F6138F1FD7A2}"/>
              </a:ext>
              <a:ext uri="{C183D7F6-B498-43B3-948B-1728B52AA6E4}">
                <adec:decorative xmlns:adec="http://schemas.microsoft.com/office/drawing/2017/decorative" val="1"/>
              </a:ext>
            </a:extLst>
          </p:cNvPr>
          <p:cNvSpPr>
            <a:spLocks/>
          </p:cNvSpPr>
          <p:nvPr/>
        </p:nvSpPr>
        <p:spPr bwMode="auto">
          <a:xfrm rot="16200000">
            <a:off x="-323574" y="1543048"/>
            <a:ext cx="5003252" cy="377190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06078160-A05E-9EF1-DDCA-1FAC8E843DEB}"/>
              </a:ext>
            </a:extLst>
          </p:cNvPr>
          <p:cNvSpPr>
            <a:spLocks noGrp="1"/>
          </p:cNvSpPr>
          <p:nvPr>
            <p:ph type="title"/>
          </p:nvPr>
        </p:nvSpPr>
        <p:spPr>
          <a:xfrm>
            <a:off x="584200" y="1627188"/>
            <a:ext cx="3008086" cy="1661993"/>
          </a:xfrm>
        </p:spPr>
        <p:txBody>
          <a:bodyPr/>
          <a:lstStyle/>
          <a:p>
            <a:r>
              <a:rPr lang="en-US" sz="3600" dirty="0">
                <a:cs typeface="Segoe UI Semibold"/>
              </a:rPr>
              <a:t>Program management scenario 1</a:t>
            </a:r>
            <a:endParaRPr lang="en-US" sz="3600" dirty="0"/>
          </a:p>
        </p:txBody>
      </p:sp>
      <p:sp>
        <p:nvSpPr>
          <p:cNvPr id="5" name="Text Placeholder 4">
            <a:extLst>
              <a:ext uri="{FF2B5EF4-FFF2-40B4-BE49-F238E27FC236}">
                <a16:creationId xmlns:a16="http://schemas.microsoft.com/office/drawing/2014/main" id="{3C2088A0-CD34-7B6F-E8A7-3CC55A58FE80}"/>
              </a:ext>
            </a:extLst>
          </p:cNvPr>
          <p:cNvSpPr>
            <a:spLocks noGrp="1"/>
          </p:cNvSpPr>
          <p:nvPr>
            <p:ph type="body" sz="quarter" idx="4294967295"/>
          </p:nvPr>
        </p:nvSpPr>
        <p:spPr>
          <a:xfrm>
            <a:off x="5299075" y="1548492"/>
            <a:ext cx="6300788" cy="1231106"/>
          </a:xfrm>
        </p:spPr>
        <p:txBody>
          <a:bodyPr vert="horz" wrap="square" lIns="0" tIns="0" rIns="0" bIns="0" rtlCol="0" anchor="t">
            <a:spAutoFit/>
          </a:bodyPr>
          <a:lstStyle/>
          <a:p>
            <a:pPr marL="0" indent="0">
              <a:buNone/>
            </a:pPr>
            <a:r>
              <a:rPr lang="en-US" sz="2000" b="1" dirty="0">
                <a:cs typeface="Segoe UI Semilight"/>
              </a:rPr>
              <a:t>Scenario:</a:t>
            </a:r>
            <a:r>
              <a:rPr lang="en-US" sz="2000" dirty="0">
                <a:cs typeface="Segoe UI Semilight"/>
              </a:rPr>
              <a:t> </a:t>
            </a:r>
            <a:r>
              <a:rPr lang="en-US" sz="2000" dirty="0">
                <a:solidFill>
                  <a:srgbClr val="FFFFFF"/>
                </a:solidFill>
                <a:latin typeface="Segoe UI"/>
                <a:ea typeface="roboto"/>
                <a:cs typeface="Segoe UI Semilight"/>
              </a:rPr>
              <a:t>A charity is launching a new community health initiative and needs to establish a program management framework to oversee the project’s execution, from planning to evaluation.</a:t>
            </a:r>
            <a:endParaRPr lang="en-US" sz="2000" b="0" i="0" dirty="0">
              <a:solidFill>
                <a:srgbClr val="FFFFFF"/>
              </a:solidFill>
              <a:effectLst/>
              <a:latin typeface="Segoe UI"/>
              <a:ea typeface="roboto"/>
              <a:cs typeface="Segoe UI Semilight"/>
            </a:endParaRPr>
          </a:p>
        </p:txBody>
      </p:sp>
      <p:sp>
        <p:nvSpPr>
          <p:cNvPr id="8" name="Text Placeholder 4">
            <a:extLst>
              <a:ext uri="{FF2B5EF4-FFF2-40B4-BE49-F238E27FC236}">
                <a16:creationId xmlns:a16="http://schemas.microsoft.com/office/drawing/2014/main" id="{D3022B0E-4D5E-F4C0-29FF-598F68E435ED}"/>
              </a:ext>
            </a:extLst>
          </p:cNvPr>
          <p:cNvSpPr txBox="1">
            <a:spLocks/>
          </p:cNvSpPr>
          <p:nvPr/>
        </p:nvSpPr>
        <p:spPr>
          <a:xfrm>
            <a:off x="5299075" y="3848392"/>
            <a:ext cx="6300788" cy="1538883"/>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1200"/>
              </a:spcAft>
              <a:buClrTx/>
              <a:buSzPct val="90000"/>
              <a:buFont typeface="Arial" panose="020B0604020202020204" pitchFamily="34" charset="0"/>
              <a:buNone/>
              <a:tabLst/>
              <a:defRPr sz="2000" spc="0" baseline="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sz="2000" b="1" dirty="0">
                <a:cs typeface="Segoe UI Semilight"/>
              </a:rPr>
              <a:t>Prompt:</a:t>
            </a:r>
            <a:r>
              <a:rPr lang="en-US" dirty="0">
                <a:cs typeface="Segoe UI Semilight"/>
              </a:rPr>
              <a:t> </a:t>
            </a:r>
            <a:r>
              <a:rPr lang="en-US" dirty="0">
                <a:ea typeface="+mn-lt"/>
                <a:cs typeface="Segoe UI Semilight"/>
              </a:rPr>
              <a:t>Develop a comprehensive program management plan that outlines objectives, timelines, resource allocation, monitoring mechanisms, and impact assessment methods for a new community health initiative for a charity.</a:t>
            </a:r>
            <a:endParaRPr lang="en-US" sz="2000" dirty="0">
              <a:cs typeface="Segoe UI Semilight"/>
            </a:endParaRPr>
          </a:p>
        </p:txBody>
      </p:sp>
      <p:cxnSp>
        <p:nvCxnSpPr>
          <p:cNvPr id="25" name="Straight Connector 24">
            <a:extLst>
              <a:ext uri="{FF2B5EF4-FFF2-40B4-BE49-F238E27FC236}">
                <a16:creationId xmlns:a16="http://schemas.microsoft.com/office/drawing/2014/main" id="{4F8D14E1-9AB3-60EA-27E3-6DCC20F3FF9F}"/>
              </a:ext>
              <a:ext uri="{C183D7F6-B498-43B3-948B-1728B52AA6E4}">
                <adec:decorative xmlns:adec="http://schemas.microsoft.com/office/drawing/2017/decorative" val="1"/>
              </a:ext>
            </a:extLst>
          </p:cNvPr>
          <p:cNvCxnSpPr>
            <a:cxnSpLocks/>
          </p:cNvCxnSpPr>
          <p:nvPr/>
        </p:nvCxnSpPr>
        <p:spPr>
          <a:xfrm flipH="1">
            <a:off x="5299075" y="3467883"/>
            <a:ext cx="630187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3" name="Picture 17">
            <a:extLst>
              <a:ext uri="{FF2B5EF4-FFF2-40B4-BE49-F238E27FC236}">
                <a16:creationId xmlns:a16="http://schemas.microsoft.com/office/drawing/2014/main" id="{0485C68D-8B9F-761A-A4C1-65784B2357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00" y="3884151"/>
            <a:ext cx="1752600" cy="1752600"/>
          </a:xfrm>
          <a:prstGeom prst="rect">
            <a:avLst/>
          </a:prstGeom>
        </p:spPr>
      </p:pic>
      <p:cxnSp>
        <p:nvCxnSpPr>
          <p:cNvPr id="14" name="Straight Connector 13">
            <a:extLst>
              <a:ext uri="{FF2B5EF4-FFF2-40B4-BE49-F238E27FC236}">
                <a16:creationId xmlns:a16="http://schemas.microsoft.com/office/drawing/2014/main" id="{A93B1473-D2A3-E3A8-1959-64CF4A21648F}"/>
              </a:ext>
              <a:ext uri="{C183D7F6-B498-43B3-948B-1728B52AA6E4}">
                <adec:decorative xmlns:adec="http://schemas.microsoft.com/office/drawing/2017/decorative" val="1"/>
              </a:ext>
            </a:extLst>
          </p:cNvPr>
          <p:cNvCxnSpPr>
            <a:cxnSpLocks/>
          </p:cNvCxnSpPr>
          <p:nvPr/>
        </p:nvCxnSpPr>
        <p:spPr>
          <a:xfrm>
            <a:off x="5027387" y="1599520"/>
            <a:ext cx="0" cy="240098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D68F1-F516-30F0-83BA-10B2A9A1B0F0}"/>
              </a:ext>
              <a:ext uri="{C183D7F6-B498-43B3-948B-1728B52AA6E4}">
                <adec:decorative xmlns:adec="http://schemas.microsoft.com/office/drawing/2017/decorative" val="1"/>
              </a:ext>
            </a:extLst>
          </p:cNvPr>
          <p:cNvCxnSpPr>
            <a:cxnSpLocks/>
          </p:cNvCxnSpPr>
          <p:nvPr/>
        </p:nvCxnSpPr>
        <p:spPr>
          <a:xfrm flipV="1">
            <a:off x="5027386" y="15484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BA0AF2-3265-0927-AA06-5A878CFCA0C3}"/>
              </a:ext>
              <a:ext uri="{C183D7F6-B498-43B3-948B-1728B52AA6E4}">
                <adec:decorative xmlns:adec="http://schemas.microsoft.com/office/drawing/2017/decorative" val="1"/>
              </a:ext>
            </a:extLst>
          </p:cNvPr>
          <p:cNvCxnSpPr>
            <a:cxnSpLocks/>
          </p:cNvCxnSpPr>
          <p:nvPr/>
        </p:nvCxnSpPr>
        <p:spPr>
          <a:xfrm flipV="1">
            <a:off x="5027387" y="38483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7335857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6E725-6A73-F735-4550-8AC9466BF97B}"/>
              </a:ext>
            </a:extLst>
          </p:cNvPr>
          <p:cNvSpPr>
            <a:spLocks noGrp="1"/>
          </p:cNvSpPr>
          <p:nvPr>
            <p:ph type="title"/>
          </p:nvPr>
        </p:nvSpPr>
        <p:spPr>
          <a:xfrm>
            <a:off x="588262" y="-685799"/>
            <a:ext cx="11311638" cy="307777"/>
          </a:xfrm>
        </p:spPr>
        <p:txBody>
          <a:bodyPr/>
          <a:lstStyle/>
          <a:p>
            <a:r>
              <a:rPr lang="en-US" dirty="0"/>
              <a:t>Sample from copilot</a:t>
            </a:r>
          </a:p>
        </p:txBody>
      </p:sp>
      <p:pic>
        <p:nvPicPr>
          <p:cNvPr id="3" name="Picture 2" descr="Sample response to prompt">
            <a:extLst>
              <a:ext uri="{FF2B5EF4-FFF2-40B4-BE49-F238E27FC236}">
                <a16:creationId xmlns:a16="http://schemas.microsoft.com/office/drawing/2014/main" id="{87DB39C6-06EB-C040-B089-8ED79AF9A6CD}"/>
              </a:ext>
            </a:extLst>
          </p:cNvPr>
          <p:cNvPicPr>
            <a:picLocks noChangeAspect="1"/>
          </p:cNvPicPr>
          <p:nvPr/>
        </p:nvPicPr>
        <p:blipFill>
          <a:blip r:embed="rId4"/>
          <a:stretch>
            <a:fillRect/>
          </a:stretch>
        </p:blipFill>
        <p:spPr>
          <a:xfrm>
            <a:off x="-3711" y="0"/>
            <a:ext cx="6112494" cy="6268358"/>
          </a:xfrm>
          <a:prstGeom prst="rect">
            <a:avLst/>
          </a:prstGeom>
        </p:spPr>
      </p:pic>
      <p:pic>
        <p:nvPicPr>
          <p:cNvPr id="4" name="Picture 3" descr="Sample response to prompt">
            <a:extLst>
              <a:ext uri="{FF2B5EF4-FFF2-40B4-BE49-F238E27FC236}">
                <a16:creationId xmlns:a16="http://schemas.microsoft.com/office/drawing/2014/main" id="{F315B738-887B-C3D3-296A-D8ABCE8E5750}"/>
              </a:ext>
            </a:extLst>
          </p:cNvPr>
          <p:cNvPicPr>
            <a:picLocks noChangeAspect="1"/>
          </p:cNvPicPr>
          <p:nvPr/>
        </p:nvPicPr>
        <p:blipFill>
          <a:blip r:embed="rId5"/>
          <a:stretch>
            <a:fillRect/>
          </a:stretch>
        </p:blipFill>
        <p:spPr>
          <a:xfrm>
            <a:off x="6127498" y="0"/>
            <a:ext cx="6060216" cy="6277429"/>
          </a:xfrm>
          <a:prstGeom prst="rect">
            <a:avLst/>
          </a:prstGeom>
        </p:spPr>
      </p:pic>
    </p:spTree>
    <p:custDataLst>
      <p:tags r:id="rId1"/>
    </p:custDataLst>
    <p:extLst>
      <p:ext uri="{BB962C8B-B14F-4D97-AF65-F5344CB8AC3E}">
        <p14:creationId xmlns:p14="http://schemas.microsoft.com/office/powerpoint/2010/main" val="282599508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57A0E5B-1446-565C-AE93-F6138F1FD7A2}"/>
              </a:ext>
              <a:ext uri="{C183D7F6-B498-43B3-948B-1728B52AA6E4}">
                <adec:decorative xmlns:adec="http://schemas.microsoft.com/office/drawing/2017/decorative" val="1"/>
              </a:ext>
            </a:extLst>
          </p:cNvPr>
          <p:cNvSpPr>
            <a:spLocks/>
          </p:cNvSpPr>
          <p:nvPr/>
        </p:nvSpPr>
        <p:spPr bwMode="auto">
          <a:xfrm rot="16200000">
            <a:off x="-323574" y="1543048"/>
            <a:ext cx="5003252" cy="377190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06078160-A05E-9EF1-DDCA-1FAC8E843DEB}"/>
              </a:ext>
            </a:extLst>
          </p:cNvPr>
          <p:cNvSpPr>
            <a:spLocks noGrp="1"/>
          </p:cNvSpPr>
          <p:nvPr>
            <p:ph type="title"/>
          </p:nvPr>
        </p:nvSpPr>
        <p:spPr>
          <a:xfrm>
            <a:off x="584200" y="1627188"/>
            <a:ext cx="3008086" cy="1661993"/>
          </a:xfrm>
        </p:spPr>
        <p:txBody>
          <a:bodyPr/>
          <a:lstStyle/>
          <a:p>
            <a:r>
              <a:rPr lang="en-US" sz="3600" dirty="0">
                <a:cs typeface="Segoe UI Semibold"/>
              </a:rPr>
              <a:t>Program management scenario 2</a:t>
            </a:r>
            <a:endParaRPr lang="en-US" sz="3600" dirty="0"/>
          </a:p>
        </p:txBody>
      </p:sp>
      <p:sp>
        <p:nvSpPr>
          <p:cNvPr id="5" name="Text Placeholder 4">
            <a:extLst>
              <a:ext uri="{FF2B5EF4-FFF2-40B4-BE49-F238E27FC236}">
                <a16:creationId xmlns:a16="http://schemas.microsoft.com/office/drawing/2014/main" id="{3C2088A0-CD34-7B6F-E8A7-3CC55A58FE80}"/>
              </a:ext>
            </a:extLst>
          </p:cNvPr>
          <p:cNvSpPr>
            <a:spLocks noGrp="1"/>
          </p:cNvSpPr>
          <p:nvPr>
            <p:ph type="body" sz="quarter" idx="4294967295"/>
          </p:nvPr>
        </p:nvSpPr>
        <p:spPr>
          <a:xfrm>
            <a:off x="5299075" y="1548492"/>
            <a:ext cx="6300788" cy="1231106"/>
          </a:xfrm>
        </p:spPr>
        <p:txBody>
          <a:bodyPr vert="horz" wrap="square" lIns="0" tIns="0" rIns="0" bIns="0" rtlCol="0" anchor="t">
            <a:spAutoFit/>
          </a:bodyPr>
          <a:lstStyle/>
          <a:p>
            <a:pPr marL="0" indent="0">
              <a:buNone/>
            </a:pPr>
            <a:r>
              <a:rPr lang="en-US" sz="2000" b="1" dirty="0">
                <a:cs typeface="Segoe UI Semilight"/>
              </a:rPr>
              <a:t>Scenario:</a:t>
            </a:r>
            <a:r>
              <a:rPr lang="en-US" sz="2000" dirty="0">
                <a:cs typeface="Segoe UI Semilight"/>
              </a:rPr>
              <a:t> A charity focused on youth development is experiencing rapid growth and requires a scalable program management system to handle multiple projects simultaneously without compromising quality.</a:t>
            </a:r>
            <a:endParaRPr lang="en-US" sz="2000" b="0" i="0" dirty="0">
              <a:effectLst/>
            </a:endParaRPr>
          </a:p>
        </p:txBody>
      </p:sp>
      <p:sp>
        <p:nvSpPr>
          <p:cNvPr id="8" name="Text Placeholder 4">
            <a:extLst>
              <a:ext uri="{FF2B5EF4-FFF2-40B4-BE49-F238E27FC236}">
                <a16:creationId xmlns:a16="http://schemas.microsoft.com/office/drawing/2014/main" id="{D3022B0E-4D5E-F4C0-29FF-598F68E435ED}"/>
              </a:ext>
            </a:extLst>
          </p:cNvPr>
          <p:cNvSpPr txBox="1">
            <a:spLocks/>
          </p:cNvSpPr>
          <p:nvPr/>
        </p:nvSpPr>
        <p:spPr>
          <a:xfrm>
            <a:off x="5299075" y="3848392"/>
            <a:ext cx="6300788" cy="1538883"/>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1200"/>
              </a:spcAft>
              <a:buClrTx/>
              <a:buSzPct val="90000"/>
              <a:buFont typeface="Arial" panose="020B0604020202020204" pitchFamily="34" charset="0"/>
              <a:buNone/>
              <a:tabLst/>
              <a:defRPr sz="2000" spc="0" baseline="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sz="2000" b="1" dirty="0">
                <a:cs typeface="Segoe UI Semilight"/>
              </a:rPr>
              <a:t>Prompt:</a:t>
            </a:r>
            <a:r>
              <a:rPr lang="en-US" dirty="0">
                <a:cs typeface="Segoe UI Semilight"/>
              </a:rPr>
              <a:t> </a:t>
            </a:r>
            <a:r>
              <a:rPr lang="en-US" dirty="0">
                <a:ea typeface="+mn-lt"/>
                <a:cs typeface="Segoe UI Semilight"/>
              </a:rPr>
              <a:t>Propose a scalable program management system that includes tools for project tracking, stakeholder communication, and quality assurance to support the organisation’s expanding portfolio of youth programs.</a:t>
            </a:r>
            <a:endParaRPr lang="en-US" sz="2000" dirty="0">
              <a:cs typeface="Segoe UI Semilight"/>
            </a:endParaRPr>
          </a:p>
        </p:txBody>
      </p:sp>
      <p:cxnSp>
        <p:nvCxnSpPr>
          <p:cNvPr id="25" name="Straight Connector 24">
            <a:extLst>
              <a:ext uri="{FF2B5EF4-FFF2-40B4-BE49-F238E27FC236}">
                <a16:creationId xmlns:a16="http://schemas.microsoft.com/office/drawing/2014/main" id="{4F8D14E1-9AB3-60EA-27E3-6DCC20F3FF9F}"/>
              </a:ext>
              <a:ext uri="{C183D7F6-B498-43B3-948B-1728B52AA6E4}">
                <adec:decorative xmlns:adec="http://schemas.microsoft.com/office/drawing/2017/decorative" val="1"/>
              </a:ext>
            </a:extLst>
          </p:cNvPr>
          <p:cNvCxnSpPr>
            <a:cxnSpLocks/>
          </p:cNvCxnSpPr>
          <p:nvPr/>
        </p:nvCxnSpPr>
        <p:spPr>
          <a:xfrm flipH="1">
            <a:off x="5299075" y="3467883"/>
            <a:ext cx="630187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3" name="Picture 17">
            <a:extLst>
              <a:ext uri="{FF2B5EF4-FFF2-40B4-BE49-F238E27FC236}">
                <a16:creationId xmlns:a16="http://schemas.microsoft.com/office/drawing/2014/main" id="{0485C68D-8B9F-761A-A4C1-65784B2357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00" y="3884151"/>
            <a:ext cx="1752600" cy="1752600"/>
          </a:xfrm>
          <a:prstGeom prst="rect">
            <a:avLst/>
          </a:prstGeom>
        </p:spPr>
      </p:pic>
      <p:cxnSp>
        <p:nvCxnSpPr>
          <p:cNvPr id="14" name="Straight Connector 13">
            <a:extLst>
              <a:ext uri="{FF2B5EF4-FFF2-40B4-BE49-F238E27FC236}">
                <a16:creationId xmlns:a16="http://schemas.microsoft.com/office/drawing/2014/main" id="{A93B1473-D2A3-E3A8-1959-64CF4A21648F}"/>
              </a:ext>
              <a:ext uri="{C183D7F6-B498-43B3-948B-1728B52AA6E4}">
                <adec:decorative xmlns:adec="http://schemas.microsoft.com/office/drawing/2017/decorative" val="1"/>
              </a:ext>
            </a:extLst>
          </p:cNvPr>
          <p:cNvCxnSpPr>
            <a:cxnSpLocks/>
          </p:cNvCxnSpPr>
          <p:nvPr/>
        </p:nvCxnSpPr>
        <p:spPr>
          <a:xfrm>
            <a:off x="5027387" y="1599520"/>
            <a:ext cx="0" cy="240098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D68F1-F516-30F0-83BA-10B2A9A1B0F0}"/>
              </a:ext>
              <a:ext uri="{C183D7F6-B498-43B3-948B-1728B52AA6E4}">
                <adec:decorative xmlns:adec="http://schemas.microsoft.com/office/drawing/2017/decorative" val="1"/>
              </a:ext>
            </a:extLst>
          </p:cNvPr>
          <p:cNvCxnSpPr>
            <a:cxnSpLocks/>
          </p:cNvCxnSpPr>
          <p:nvPr/>
        </p:nvCxnSpPr>
        <p:spPr>
          <a:xfrm flipV="1">
            <a:off x="5027386" y="15484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BA0AF2-3265-0927-AA06-5A878CFCA0C3}"/>
              </a:ext>
              <a:ext uri="{C183D7F6-B498-43B3-948B-1728B52AA6E4}">
                <adec:decorative xmlns:adec="http://schemas.microsoft.com/office/drawing/2017/decorative" val="1"/>
              </a:ext>
            </a:extLst>
          </p:cNvPr>
          <p:cNvCxnSpPr>
            <a:cxnSpLocks/>
          </p:cNvCxnSpPr>
          <p:nvPr/>
        </p:nvCxnSpPr>
        <p:spPr>
          <a:xfrm flipV="1">
            <a:off x="5027387" y="38483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5385168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8CA60-76A7-2398-54A7-950DE8FEF2A5}"/>
              </a:ext>
            </a:extLst>
          </p:cNvPr>
          <p:cNvSpPr>
            <a:spLocks noGrp="1"/>
          </p:cNvSpPr>
          <p:nvPr>
            <p:ph type="title"/>
          </p:nvPr>
        </p:nvSpPr>
        <p:spPr>
          <a:xfrm>
            <a:off x="384421" y="-622301"/>
            <a:ext cx="11311638" cy="307777"/>
          </a:xfrm>
        </p:spPr>
        <p:txBody>
          <a:bodyPr/>
          <a:lstStyle/>
          <a:p>
            <a:r>
              <a:rPr lang="en-US" dirty="0"/>
              <a:t>Sample from copilot: program management 2 </a:t>
            </a:r>
          </a:p>
        </p:txBody>
      </p:sp>
      <p:pic>
        <p:nvPicPr>
          <p:cNvPr id="3" name="Picture 2" descr="Sample prompt response">
            <a:extLst>
              <a:ext uri="{FF2B5EF4-FFF2-40B4-BE49-F238E27FC236}">
                <a16:creationId xmlns:a16="http://schemas.microsoft.com/office/drawing/2014/main" id="{EF1EA155-3E18-43E2-AAE6-71D16FE32E8A}"/>
              </a:ext>
            </a:extLst>
          </p:cNvPr>
          <p:cNvPicPr>
            <a:picLocks noChangeAspect="1"/>
          </p:cNvPicPr>
          <p:nvPr/>
        </p:nvPicPr>
        <p:blipFill>
          <a:blip r:embed="rId4"/>
          <a:stretch>
            <a:fillRect/>
          </a:stretch>
        </p:blipFill>
        <p:spPr>
          <a:xfrm>
            <a:off x="173795" y="0"/>
            <a:ext cx="5866445" cy="6447692"/>
          </a:xfrm>
          <a:prstGeom prst="rect">
            <a:avLst/>
          </a:prstGeom>
        </p:spPr>
      </p:pic>
      <p:pic>
        <p:nvPicPr>
          <p:cNvPr id="4" name="Picture 3" descr="Sample prompt response">
            <a:extLst>
              <a:ext uri="{FF2B5EF4-FFF2-40B4-BE49-F238E27FC236}">
                <a16:creationId xmlns:a16="http://schemas.microsoft.com/office/drawing/2014/main" id="{1430E4E1-0378-D951-FC46-07612A72E3D5}"/>
              </a:ext>
            </a:extLst>
          </p:cNvPr>
          <p:cNvPicPr>
            <a:picLocks noChangeAspect="1"/>
          </p:cNvPicPr>
          <p:nvPr/>
        </p:nvPicPr>
        <p:blipFill>
          <a:blip r:embed="rId5"/>
          <a:stretch>
            <a:fillRect/>
          </a:stretch>
        </p:blipFill>
        <p:spPr>
          <a:xfrm>
            <a:off x="6151761" y="0"/>
            <a:ext cx="6043094" cy="6459415"/>
          </a:xfrm>
          <a:prstGeom prst="rect">
            <a:avLst/>
          </a:prstGeom>
        </p:spPr>
      </p:pic>
    </p:spTree>
    <p:custDataLst>
      <p:tags r:id="rId1"/>
    </p:custDataLst>
    <p:extLst>
      <p:ext uri="{BB962C8B-B14F-4D97-AF65-F5344CB8AC3E}">
        <p14:creationId xmlns:p14="http://schemas.microsoft.com/office/powerpoint/2010/main" val="396741800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6080-D033-885C-44CF-DE85A5741A65}"/>
              </a:ext>
            </a:extLst>
          </p:cNvPr>
          <p:cNvSpPr>
            <a:spLocks noGrp="1"/>
          </p:cNvSpPr>
          <p:nvPr>
            <p:ph type="title"/>
          </p:nvPr>
        </p:nvSpPr>
        <p:spPr>
          <a:xfrm>
            <a:off x="588963" y="862482"/>
            <a:ext cx="2611437" cy="677108"/>
          </a:xfrm>
        </p:spPr>
        <p:txBody>
          <a:bodyPr>
            <a:spAutoFit/>
          </a:bodyPr>
          <a:lstStyle/>
          <a:p>
            <a:r>
              <a:rPr lang="en-US" sz="4400" dirty="0"/>
              <a:t>AGENDA</a:t>
            </a:r>
          </a:p>
        </p:txBody>
      </p:sp>
      <p:pic>
        <p:nvPicPr>
          <p:cNvPr id="3" name="Picture 2">
            <a:extLst>
              <a:ext uri="{FF2B5EF4-FFF2-40B4-BE49-F238E27FC236}">
                <a16:creationId xmlns:a16="http://schemas.microsoft.com/office/drawing/2014/main" id="{C8CEB86D-5AA9-3D9E-3D2E-AF7703E30C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358" y="1640993"/>
            <a:ext cx="4607406" cy="4607407"/>
          </a:xfrm>
          <a:prstGeom prst="rect">
            <a:avLst/>
          </a:prstGeom>
        </p:spPr>
      </p:pic>
      <p:sp>
        <p:nvSpPr>
          <p:cNvPr id="4" name="TextBox 3">
            <a:extLst>
              <a:ext uri="{FF2B5EF4-FFF2-40B4-BE49-F238E27FC236}">
                <a16:creationId xmlns:a16="http://schemas.microsoft.com/office/drawing/2014/main" id="{60496C64-96FB-260E-49A3-1AC424A94BD6}"/>
              </a:ext>
              <a:ext uri="{C183D7F6-B498-43B3-948B-1728B52AA6E4}">
                <adec:decorative xmlns:adec="http://schemas.microsoft.com/office/drawing/2017/decorative" val="1"/>
              </a:ext>
            </a:extLst>
          </p:cNvPr>
          <p:cNvSpPr txBox="1"/>
          <p:nvPr/>
        </p:nvSpPr>
        <p:spPr>
          <a:xfrm>
            <a:off x="591971" y="6380563"/>
            <a:ext cx="4203548"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cs typeface="Segoe UI"/>
              </a:rPr>
              <a:t>Image created with Designer in Copilot </a:t>
            </a:r>
            <a:endParaRPr lang="en-US" sz="1600"/>
          </a:p>
        </p:txBody>
      </p:sp>
      <p:cxnSp>
        <p:nvCxnSpPr>
          <p:cNvPr id="93" name="Straight Connector 92">
            <a:extLst>
              <a:ext uri="{FF2B5EF4-FFF2-40B4-BE49-F238E27FC236}">
                <a16:creationId xmlns:a16="http://schemas.microsoft.com/office/drawing/2014/main" id="{38C89A57-B2BE-45A6-E1DA-0D71A86B27BB}"/>
              </a:ext>
              <a:ext uri="{C183D7F6-B498-43B3-948B-1728B52AA6E4}">
                <adec:decorative xmlns:adec="http://schemas.microsoft.com/office/drawing/2017/decorative" val="1"/>
              </a:ext>
            </a:extLst>
          </p:cNvPr>
          <p:cNvCxnSpPr>
            <a:cxnSpLocks/>
          </p:cNvCxnSpPr>
          <p:nvPr/>
        </p:nvCxnSpPr>
        <p:spPr>
          <a:xfrm>
            <a:off x="7081226" y="-45446"/>
            <a:ext cx="0" cy="5567715"/>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69819D18-1A32-ADF4-31A2-D01DD2DFB233}"/>
              </a:ext>
              <a:ext uri="{C183D7F6-B498-43B3-948B-1728B52AA6E4}">
                <adec:decorative xmlns:adec="http://schemas.microsoft.com/office/drawing/2017/decorative" val="1"/>
              </a:ext>
            </a:extLst>
          </p:cNvPr>
          <p:cNvSpPr txBox="1">
            <a:spLocks/>
          </p:cNvSpPr>
          <p:nvPr/>
        </p:nvSpPr>
        <p:spPr>
          <a:xfrm>
            <a:off x="6274993" y="1027955"/>
            <a:ext cx="616342" cy="615553"/>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000">
                <a:latin typeface="+mj-lt"/>
              </a:rPr>
              <a:t>01</a:t>
            </a:r>
          </a:p>
        </p:txBody>
      </p:sp>
      <p:cxnSp>
        <p:nvCxnSpPr>
          <p:cNvPr id="134" name="Straight Connector 133">
            <a:extLst>
              <a:ext uri="{FF2B5EF4-FFF2-40B4-BE49-F238E27FC236}">
                <a16:creationId xmlns:a16="http://schemas.microsoft.com/office/drawing/2014/main" id="{A2B91560-4529-C820-CAB3-1BC05B6D5279}"/>
              </a:ext>
              <a:ext uri="{C183D7F6-B498-43B3-948B-1728B52AA6E4}">
                <adec:decorative xmlns:adec="http://schemas.microsoft.com/office/drawing/2017/decorative" val="1"/>
              </a:ext>
            </a:extLst>
          </p:cNvPr>
          <p:cNvCxnSpPr>
            <a:cxnSpLocks/>
          </p:cNvCxnSpPr>
          <p:nvPr/>
        </p:nvCxnSpPr>
        <p:spPr>
          <a:xfrm>
            <a:off x="7081227" y="1085698"/>
            <a:ext cx="0" cy="500067"/>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CA2ACE9B-3805-D634-289C-A6E889EAD87B}"/>
              </a:ext>
            </a:extLst>
          </p:cNvPr>
          <p:cNvSpPr txBox="1">
            <a:spLocks/>
          </p:cNvSpPr>
          <p:nvPr/>
        </p:nvSpPr>
        <p:spPr>
          <a:xfrm>
            <a:off x="7271116" y="1181843"/>
            <a:ext cx="3661502" cy="307777"/>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t>Welcome and introduction</a:t>
            </a:r>
          </a:p>
        </p:txBody>
      </p:sp>
      <p:sp>
        <p:nvSpPr>
          <p:cNvPr id="48" name="Text Placeholder 2">
            <a:extLst>
              <a:ext uri="{FF2B5EF4-FFF2-40B4-BE49-F238E27FC236}">
                <a16:creationId xmlns:a16="http://schemas.microsoft.com/office/drawing/2014/main" id="{FD92DED4-32DD-60F5-3E72-8A6C4482CEF4}"/>
              </a:ext>
              <a:ext uri="{C183D7F6-B498-43B3-948B-1728B52AA6E4}">
                <adec:decorative xmlns:adec="http://schemas.microsoft.com/office/drawing/2017/decorative" val="1"/>
              </a:ext>
            </a:extLst>
          </p:cNvPr>
          <p:cNvSpPr txBox="1">
            <a:spLocks/>
          </p:cNvSpPr>
          <p:nvPr/>
        </p:nvSpPr>
        <p:spPr>
          <a:xfrm>
            <a:off x="6274993" y="1865263"/>
            <a:ext cx="616342" cy="615553"/>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000">
                <a:latin typeface="+mj-lt"/>
              </a:rPr>
              <a:t>02</a:t>
            </a:r>
          </a:p>
        </p:txBody>
      </p:sp>
      <p:sp>
        <p:nvSpPr>
          <p:cNvPr id="55" name="Text Placeholder 2">
            <a:extLst>
              <a:ext uri="{FF2B5EF4-FFF2-40B4-BE49-F238E27FC236}">
                <a16:creationId xmlns:a16="http://schemas.microsoft.com/office/drawing/2014/main" id="{B85862FF-2A93-95A7-C485-6F2FFE336DE4}"/>
              </a:ext>
            </a:extLst>
          </p:cNvPr>
          <p:cNvSpPr txBox="1">
            <a:spLocks/>
          </p:cNvSpPr>
          <p:nvPr/>
        </p:nvSpPr>
        <p:spPr>
          <a:xfrm>
            <a:off x="7271115" y="2049928"/>
            <a:ext cx="3953602" cy="246221"/>
          </a:xfrm>
          <a:prstGeom prst="rect">
            <a:avLst/>
          </a:prstGeom>
        </p:spPr>
        <p:txBody>
          <a:bodyPr vert="horz" wrap="square" lIns="0" tIns="0" rIns="0" bIns="0" rtlCol="0" anchor="t">
            <a:no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cs typeface="Segoe UI Semilight"/>
              </a:rPr>
              <a:t>Copilot overview</a:t>
            </a:r>
            <a:endParaRPr lang="en-US" sz="2000" dirty="0"/>
          </a:p>
        </p:txBody>
      </p:sp>
      <p:cxnSp>
        <p:nvCxnSpPr>
          <p:cNvPr id="133" name="Straight Connector 132">
            <a:extLst>
              <a:ext uri="{FF2B5EF4-FFF2-40B4-BE49-F238E27FC236}">
                <a16:creationId xmlns:a16="http://schemas.microsoft.com/office/drawing/2014/main" id="{F0E8C062-1688-E4C5-8F75-1E207912B8EE}"/>
              </a:ext>
              <a:ext uri="{C183D7F6-B498-43B3-948B-1728B52AA6E4}">
                <adec:decorative xmlns:adec="http://schemas.microsoft.com/office/drawing/2017/decorative" val="1"/>
              </a:ext>
            </a:extLst>
          </p:cNvPr>
          <p:cNvCxnSpPr>
            <a:cxnSpLocks/>
          </p:cNvCxnSpPr>
          <p:nvPr/>
        </p:nvCxnSpPr>
        <p:spPr>
          <a:xfrm>
            <a:off x="7081227" y="1923006"/>
            <a:ext cx="0" cy="500067"/>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22830C05-E4C0-F3E5-A272-0349F5C9B521}"/>
              </a:ext>
              <a:ext uri="{C183D7F6-B498-43B3-948B-1728B52AA6E4}">
                <adec:decorative xmlns:adec="http://schemas.microsoft.com/office/drawing/2017/decorative" val="1"/>
              </a:ext>
            </a:extLst>
          </p:cNvPr>
          <p:cNvSpPr txBox="1">
            <a:spLocks/>
          </p:cNvSpPr>
          <p:nvPr/>
        </p:nvSpPr>
        <p:spPr>
          <a:xfrm>
            <a:off x="6288420" y="2702571"/>
            <a:ext cx="594631" cy="615553"/>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000">
                <a:latin typeface="+mj-lt"/>
              </a:rPr>
              <a:t>03</a:t>
            </a:r>
          </a:p>
        </p:txBody>
      </p:sp>
      <p:cxnSp>
        <p:nvCxnSpPr>
          <p:cNvPr id="130" name="Straight Connector 129">
            <a:extLst>
              <a:ext uri="{FF2B5EF4-FFF2-40B4-BE49-F238E27FC236}">
                <a16:creationId xmlns:a16="http://schemas.microsoft.com/office/drawing/2014/main" id="{A3F4D987-CA09-BAB1-280A-95A7059B87F1}"/>
              </a:ext>
              <a:ext uri="{C183D7F6-B498-43B3-948B-1728B52AA6E4}">
                <adec:decorative xmlns:adec="http://schemas.microsoft.com/office/drawing/2017/decorative" val="1"/>
              </a:ext>
            </a:extLst>
          </p:cNvPr>
          <p:cNvCxnSpPr>
            <a:cxnSpLocks/>
          </p:cNvCxnSpPr>
          <p:nvPr/>
        </p:nvCxnSpPr>
        <p:spPr>
          <a:xfrm>
            <a:off x="7081227" y="2760314"/>
            <a:ext cx="0" cy="500067"/>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0" name="Text Placeholder 2">
            <a:extLst>
              <a:ext uri="{FF2B5EF4-FFF2-40B4-BE49-F238E27FC236}">
                <a16:creationId xmlns:a16="http://schemas.microsoft.com/office/drawing/2014/main" id="{8D382032-4038-4323-198E-72570F2655F7}"/>
              </a:ext>
              <a:ext uri="{C183D7F6-B498-43B3-948B-1728B52AA6E4}">
                <adec:decorative xmlns:adec="http://schemas.microsoft.com/office/drawing/2017/decorative" val="1"/>
              </a:ext>
            </a:extLst>
          </p:cNvPr>
          <p:cNvSpPr txBox="1">
            <a:spLocks/>
          </p:cNvSpPr>
          <p:nvPr/>
        </p:nvSpPr>
        <p:spPr>
          <a:xfrm>
            <a:off x="6274993" y="3539879"/>
            <a:ext cx="616342" cy="615553"/>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000">
                <a:latin typeface="+mj-lt"/>
              </a:rPr>
              <a:t>04</a:t>
            </a:r>
          </a:p>
        </p:txBody>
      </p:sp>
      <p:cxnSp>
        <p:nvCxnSpPr>
          <p:cNvPr id="129" name="Straight Connector 128">
            <a:extLst>
              <a:ext uri="{FF2B5EF4-FFF2-40B4-BE49-F238E27FC236}">
                <a16:creationId xmlns:a16="http://schemas.microsoft.com/office/drawing/2014/main" id="{0700D27C-73D6-901B-5BCC-BB03099717CF}"/>
              </a:ext>
              <a:ext uri="{C183D7F6-B498-43B3-948B-1728B52AA6E4}">
                <adec:decorative xmlns:adec="http://schemas.microsoft.com/office/drawing/2017/decorative" val="1"/>
              </a:ext>
            </a:extLst>
          </p:cNvPr>
          <p:cNvCxnSpPr>
            <a:cxnSpLocks/>
          </p:cNvCxnSpPr>
          <p:nvPr/>
        </p:nvCxnSpPr>
        <p:spPr>
          <a:xfrm flipV="1">
            <a:off x="7081227" y="3666172"/>
            <a:ext cx="0" cy="362966"/>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6" name="Text Placeholder 2">
            <a:extLst>
              <a:ext uri="{FF2B5EF4-FFF2-40B4-BE49-F238E27FC236}">
                <a16:creationId xmlns:a16="http://schemas.microsoft.com/office/drawing/2014/main" id="{0E219448-74E5-36BD-5167-ABD4E6EE36FF}"/>
              </a:ext>
            </a:extLst>
          </p:cNvPr>
          <p:cNvSpPr txBox="1">
            <a:spLocks/>
          </p:cNvSpPr>
          <p:nvPr/>
        </p:nvSpPr>
        <p:spPr>
          <a:xfrm>
            <a:off x="7294394" y="2853104"/>
            <a:ext cx="1807473" cy="307777"/>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cs typeface="Segoe UI Semilight"/>
              </a:rPr>
              <a:t>Prompt writing</a:t>
            </a:r>
            <a:endParaRPr lang="en-US" sz="2000" dirty="0"/>
          </a:p>
        </p:txBody>
      </p:sp>
      <p:sp>
        <p:nvSpPr>
          <p:cNvPr id="51" name="Text Placeholder 2">
            <a:extLst>
              <a:ext uri="{FF2B5EF4-FFF2-40B4-BE49-F238E27FC236}">
                <a16:creationId xmlns:a16="http://schemas.microsoft.com/office/drawing/2014/main" id="{BEBA49E9-F6D9-85C8-B0B8-3FFF0E19D53F}"/>
              </a:ext>
              <a:ext uri="{C183D7F6-B498-43B3-948B-1728B52AA6E4}">
                <adec:decorative xmlns:adec="http://schemas.microsoft.com/office/drawing/2017/decorative" val="1"/>
              </a:ext>
            </a:extLst>
          </p:cNvPr>
          <p:cNvSpPr txBox="1">
            <a:spLocks/>
          </p:cNvSpPr>
          <p:nvPr/>
        </p:nvSpPr>
        <p:spPr>
          <a:xfrm>
            <a:off x="6274993" y="4377187"/>
            <a:ext cx="616342" cy="615553"/>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000">
                <a:latin typeface="+mj-lt"/>
              </a:rPr>
              <a:t>05</a:t>
            </a:r>
          </a:p>
        </p:txBody>
      </p:sp>
      <p:cxnSp>
        <p:nvCxnSpPr>
          <p:cNvPr id="128" name="Straight Connector 127">
            <a:extLst>
              <a:ext uri="{FF2B5EF4-FFF2-40B4-BE49-F238E27FC236}">
                <a16:creationId xmlns:a16="http://schemas.microsoft.com/office/drawing/2014/main" id="{4E142B2F-078A-7AB6-D453-AA25FA7D6362}"/>
              </a:ext>
              <a:ext uri="{C183D7F6-B498-43B3-948B-1728B52AA6E4}">
                <adec:decorative xmlns:adec="http://schemas.microsoft.com/office/drawing/2017/decorative" val="1"/>
              </a:ext>
            </a:extLst>
          </p:cNvPr>
          <p:cNvCxnSpPr>
            <a:cxnSpLocks/>
          </p:cNvCxnSpPr>
          <p:nvPr/>
        </p:nvCxnSpPr>
        <p:spPr>
          <a:xfrm flipV="1">
            <a:off x="7081227" y="4503480"/>
            <a:ext cx="0" cy="362966"/>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7" name="Text Placeholder 2">
            <a:extLst>
              <a:ext uri="{FF2B5EF4-FFF2-40B4-BE49-F238E27FC236}">
                <a16:creationId xmlns:a16="http://schemas.microsoft.com/office/drawing/2014/main" id="{B00FCE67-6193-A1DA-2B91-487D14F66920}"/>
              </a:ext>
            </a:extLst>
          </p:cNvPr>
          <p:cNvSpPr txBox="1">
            <a:spLocks/>
          </p:cNvSpPr>
          <p:nvPr/>
        </p:nvSpPr>
        <p:spPr>
          <a:xfrm>
            <a:off x="7328484" y="3675734"/>
            <a:ext cx="1280160" cy="307777"/>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t>Scenarios</a:t>
            </a:r>
          </a:p>
        </p:txBody>
      </p:sp>
      <p:sp>
        <p:nvSpPr>
          <p:cNvPr id="52" name="Text Placeholder 2">
            <a:extLst>
              <a:ext uri="{FF2B5EF4-FFF2-40B4-BE49-F238E27FC236}">
                <a16:creationId xmlns:a16="http://schemas.microsoft.com/office/drawing/2014/main" id="{417DF29C-2BCF-C14E-FC9D-9C83DAC4B258}"/>
              </a:ext>
              <a:ext uri="{C183D7F6-B498-43B3-948B-1728B52AA6E4}">
                <adec:decorative xmlns:adec="http://schemas.microsoft.com/office/drawing/2017/decorative" val="1"/>
              </a:ext>
            </a:extLst>
          </p:cNvPr>
          <p:cNvSpPr txBox="1">
            <a:spLocks/>
          </p:cNvSpPr>
          <p:nvPr/>
        </p:nvSpPr>
        <p:spPr>
          <a:xfrm>
            <a:off x="6274993" y="5214493"/>
            <a:ext cx="616342" cy="615553"/>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000">
                <a:latin typeface="+mj-lt"/>
              </a:rPr>
              <a:t>06</a:t>
            </a:r>
          </a:p>
        </p:txBody>
      </p:sp>
      <p:sp>
        <p:nvSpPr>
          <p:cNvPr id="53" name="Text Placeholder 2">
            <a:extLst>
              <a:ext uri="{FF2B5EF4-FFF2-40B4-BE49-F238E27FC236}">
                <a16:creationId xmlns:a16="http://schemas.microsoft.com/office/drawing/2014/main" id="{852CD963-E9AE-7F18-D3E2-0B548495FFDA}"/>
              </a:ext>
            </a:extLst>
          </p:cNvPr>
          <p:cNvSpPr txBox="1">
            <a:spLocks/>
          </p:cNvSpPr>
          <p:nvPr/>
        </p:nvSpPr>
        <p:spPr>
          <a:xfrm>
            <a:off x="7328484" y="4528859"/>
            <a:ext cx="3313521" cy="246221"/>
          </a:xfrm>
          <a:prstGeom prst="rect">
            <a:avLst/>
          </a:prstGeom>
        </p:spPr>
        <p:txBody>
          <a:bodyPr vert="horz" wrap="square" lIns="0" tIns="0" rIns="0" bIns="0" rtlCol="0" anchor="t">
            <a:no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cs typeface="Segoe UI Semilight"/>
              </a:rPr>
              <a:t>Resources</a:t>
            </a:r>
            <a:endParaRPr lang="en-US" sz="2000" dirty="0"/>
          </a:p>
        </p:txBody>
      </p:sp>
      <p:cxnSp>
        <p:nvCxnSpPr>
          <p:cNvPr id="94" name="Straight Connector 93">
            <a:extLst>
              <a:ext uri="{FF2B5EF4-FFF2-40B4-BE49-F238E27FC236}">
                <a16:creationId xmlns:a16="http://schemas.microsoft.com/office/drawing/2014/main" id="{EF02A947-6FB7-7EC9-8BC0-99AA5F4555B8}"/>
              </a:ext>
              <a:ext uri="{C183D7F6-B498-43B3-948B-1728B52AA6E4}">
                <adec:decorative xmlns:adec="http://schemas.microsoft.com/office/drawing/2017/decorative" val="1"/>
              </a:ext>
            </a:extLst>
          </p:cNvPr>
          <p:cNvCxnSpPr>
            <a:cxnSpLocks/>
          </p:cNvCxnSpPr>
          <p:nvPr/>
        </p:nvCxnSpPr>
        <p:spPr>
          <a:xfrm flipV="1">
            <a:off x="7081227" y="5340786"/>
            <a:ext cx="0" cy="362966"/>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8" name="Text Placeholder 2">
            <a:extLst>
              <a:ext uri="{FF2B5EF4-FFF2-40B4-BE49-F238E27FC236}">
                <a16:creationId xmlns:a16="http://schemas.microsoft.com/office/drawing/2014/main" id="{D67C4B06-563B-C4A8-F637-B3FAD4D53B1E}"/>
              </a:ext>
            </a:extLst>
          </p:cNvPr>
          <p:cNvSpPr txBox="1">
            <a:spLocks/>
          </p:cNvSpPr>
          <p:nvPr/>
        </p:nvSpPr>
        <p:spPr>
          <a:xfrm>
            <a:off x="7271116" y="5368381"/>
            <a:ext cx="3105679" cy="307777"/>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t>Questions and wrap-up</a:t>
            </a:r>
          </a:p>
        </p:txBody>
      </p:sp>
    </p:spTree>
    <p:custDataLst>
      <p:tags r:id="rId1"/>
    </p:custDataLst>
    <p:extLst>
      <p:ext uri="{BB962C8B-B14F-4D97-AF65-F5344CB8AC3E}">
        <p14:creationId xmlns:p14="http://schemas.microsoft.com/office/powerpoint/2010/main" val="393826560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57A0E5B-1446-565C-AE93-F6138F1FD7A2}"/>
              </a:ext>
              <a:ext uri="{C183D7F6-B498-43B3-948B-1728B52AA6E4}">
                <adec:decorative xmlns:adec="http://schemas.microsoft.com/office/drawing/2017/decorative" val="1"/>
              </a:ext>
            </a:extLst>
          </p:cNvPr>
          <p:cNvSpPr>
            <a:spLocks/>
          </p:cNvSpPr>
          <p:nvPr/>
        </p:nvSpPr>
        <p:spPr bwMode="auto">
          <a:xfrm rot="16200000">
            <a:off x="-323574" y="1543048"/>
            <a:ext cx="5003252" cy="377190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06078160-A05E-9EF1-DDCA-1FAC8E843DEB}"/>
              </a:ext>
            </a:extLst>
          </p:cNvPr>
          <p:cNvSpPr>
            <a:spLocks noGrp="1"/>
          </p:cNvSpPr>
          <p:nvPr>
            <p:ph type="title"/>
          </p:nvPr>
        </p:nvSpPr>
        <p:spPr>
          <a:xfrm>
            <a:off x="584200" y="1627188"/>
            <a:ext cx="3008086" cy="2215991"/>
          </a:xfrm>
        </p:spPr>
        <p:txBody>
          <a:bodyPr/>
          <a:lstStyle/>
          <a:p>
            <a:r>
              <a:rPr lang="en-US" sz="3600" dirty="0">
                <a:cs typeface="Segoe UI Semibold"/>
              </a:rPr>
              <a:t>Program management scenario 3</a:t>
            </a:r>
            <a:br>
              <a:rPr lang="en-US" sz="3600" dirty="0">
                <a:cs typeface="Segoe UI Semibold"/>
              </a:rPr>
            </a:br>
            <a:endParaRPr lang="en-US" sz="3600" dirty="0"/>
          </a:p>
        </p:txBody>
      </p:sp>
      <p:sp>
        <p:nvSpPr>
          <p:cNvPr id="5" name="Text Placeholder 4">
            <a:extLst>
              <a:ext uri="{FF2B5EF4-FFF2-40B4-BE49-F238E27FC236}">
                <a16:creationId xmlns:a16="http://schemas.microsoft.com/office/drawing/2014/main" id="{3C2088A0-CD34-7B6F-E8A7-3CC55A58FE80}"/>
              </a:ext>
            </a:extLst>
          </p:cNvPr>
          <p:cNvSpPr>
            <a:spLocks noGrp="1"/>
          </p:cNvSpPr>
          <p:nvPr>
            <p:ph type="body" sz="quarter" idx="4294967295"/>
          </p:nvPr>
        </p:nvSpPr>
        <p:spPr>
          <a:xfrm>
            <a:off x="5299075" y="1548492"/>
            <a:ext cx="6300788" cy="615553"/>
          </a:xfrm>
        </p:spPr>
        <p:txBody>
          <a:bodyPr vert="horz" wrap="square" lIns="0" tIns="0" rIns="0" bIns="0" rtlCol="0" anchor="t">
            <a:spAutoFit/>
          </a:bodyPr>
          <a:lstStyle/>
          <a:p>
            <a:pPr marL="0" indent="0">
              <a:buNone/>
            </a:pPr>
            <a:r>
              <a:rPr lang="en-US" sz="2000" b="1" dirty="0">
                <a:cs typeface="Segoe UI"/>
              </a:rPr>
              <a:t>Your Scenario:</a:t>
            </a:r>
            <a:r>
              <a:rPr lang="en-US" sz="2000" dirty="0">
                <a:cs typeface="Segoe UI"/>
              </a:rPr>
              <a:t> Think of a scenario that is relevant to your organisation and role. </a:t>
            </a:r>
            <a:endParaRPr lang="en-US" dirty="0"/>
          </a:p>
        </p:txBody>
      </p:sp>
      <p:sp>
        <p:nvSpPr>
          <p:cNvPr id="8" name="Text Placeholder 4">
            <a:extLst>
              <a:ext uri="{FF2B5EF4-FFF2-40B4-BE49-F238E27FC236}">
                <a16:creationId xmlns:a16="http://schemas.microsoft.com/office/drawing/2014/main" id="{D3022B0E-4D5E-F4C0-29FF-598F68E435ED}"/>
              </a:ext>
            </a:extLst>
          </p:cNvPr>
          <p:cNvSpPr txBox="1">
            <a:spLocks/>
          </p:cNvSpPr>
          <p:nvPr/>
        </p:nvSpPr>
        <p:spPr>
          <a:xfrm>
            <a:off x="5299075" y="3848392"/>
            <a:ext cx="6300788" cy="615553"/>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1200"/>
              </a:spcAft>
              <a:buClrTx/>
              <a:buSzPct val="90000"/>
              <a:buFont typeface="Arial" panose="020B0604020202020204" pitchFamily="34" charset="0"/>
              <a:buNone/>
              <a:tabLst/>
              <a:defRPr sz="2000" spc="0" baseline="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b="1" dirty="0">
                <a:cs typeface="Segoe UI Semilight"/>
              </a:rPr>
              <a:t>Your Prompt</a:t>
            </a:r>
            <a:r>
              <a:rPr lang="en-US" sz="2000" b="1" dirty="0">
                <a:cs typeface="Segoe UI Semilight"/>
              </a:rPr>
              <a:t>:</a:t>
            </a:r>
            <a:r>
              <a:rPr lang="en-US" dirty="0">
                <a:cs typeface="Segoe UI Semilight"/>
              </a:rPr>
              <a:t> </a:t>
            </a:r>
            <a:r>
              <a:rPr lang="en-US" dirty="0">
                <a:latin typeface="Segoe UI"/>
                <a:ea typeface="Roboto"/>
                <a:cs typeface="Segoe UI"/>
              </a:rPr>
              <a:t>Write one sample prompt that you could use for program management based on your scenario.</a:t>
            </a:r>
            <a:endParaRPr lang="en-US" dirty="0">
              <a:latin typeface="Segoe UI"/>
              <a:ea typeface="Roboto"/>
              <a:cs typeface="Segoe UI Semilight"/>
            </a:endParaRPr>
          </a:p>
        </p:txBody>
      </p:sp>
      <p:cxnSp>
        <p:nvCxnSpPr>
          <p:cNvPr id="25" name="Straight Connector 24">
            <a:extLst>
              <a:ext uri="{FF2B5EF4-FFF2-40B4-BE49-F238E27FC236}">
                <a16:creationId xmlns:a16="http://schemas.microsoft.com/office/drawing/2014/main" id="{4F8D14E1-9AB3-60EA-27E3-6DCC20F3FF9F}"/>
              </a:ext>
              <a:ext uri="{C183D7F6-B498-43B3-948B-1728B52AA6E4}">
                <adec:decorative xmlns:adec="http://schemas.microsoft.com/office/drawing/2017/decorative" val="1"/>
              </a:ext>
            </a:extLst>
          </p:cNvPr>
          <p:cNvCxnSpPr>
            <a:cxnSpLocks/>
          </p:cNvCxnSpPr>
          <p:nvPr/>
        </p:nvCxnSpPr>
        <p:spPr>
          <a:xfrm flipH="1">
            <a:off x="5299075" y="3467883"/>
            <a:ext cx="630187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3" name="Picture 17">
            <a:extLst>
              <a:ext uri="{FF2B5EF4-FFF2-40B4-BE49-F238E27FC236}">
                <a16:creationId xmlns:a16="http://schemas.microsoft.com/office/drawing/2014/main" id="{0485C68D-8B9F-761A-A4C1-65784B2357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00" y="3884151"/>
            <a:ext cx="1752600" cy="1752600"/>
          </a:xfrm>
          <a:prstGeom prst="rect">
            <a:avLst/>
          </a:prstGeom>
        </p:spPr>
      </p:pic>
      <p:cxnSp>
        <p:nvCxnSpPr>
          <p:cNvPr id="14" name="Straight Connector 13">
            <a:extLst>
              <a:ext uri="{FF2B5EF4-FFF2-40B4-BE49-F238E27FC236}">
                <a16:creationId xmlns:a16="http://schemas.microsoft.com/office/drawing/2014/main" id="{A93B1473-D2A3-E3A8-1959-64CF4A21648F}"/>
              </a:ext>
              <a:ext uri="{C183D7F6-B498-43B3-948B-1728B52AA6E4}">
                <adec:decorative xmlns:adec="http://schemas.microsoft.com/office/drawing/2017/decorative" val="1"/>
              </a:ext>
            </a:extLst>
          </p:cNvPr>
          <p:cNvCxnSpPr>
            <a:cxnSpLocks/>
          </p:cNvCxnSpPr>
          <p:nvPr/>
        </p:nvCxnSpPr>
        <p:spPr>
          <a:xfrm>
            <a:off x="5027387" y="1599520"/>
            <a:ext cx="0" cy="240098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D68F1-F516-30F0-83BA-10B2A9A1B0F0}"/>
              </a:ext>
              <a:ext uri="{C183D7F6-B498-43B3-948B-1728B52AA6E4}">
                <adec:decorative xmlns:adec="http://schemas.microsoft.com/office/drawing/2017/decorative" val="1"/>
              </a:ext>
            </a:extLst>
          </p:cNvPr>
          <p:cNvCxnSpPr>
            <a:cxnSpLocks/>
          </p:cNvCxnSpPr>
          <p:nvPr/>
        </p:nvCxnSpPr>
        <p:spPr>
          <a:xfrm flipV="1">
            <a:off x="5027386" y="15484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BA0AF2-3265-0927-AA06-5A878CFCA0C3}"/>
              </a:ext>
              <a:ext uri="{C183D7F6-B498-43B3-948B-1728B52AA6E4}">
                <adec:decorative xmlns:adec="http://schemas.microsoft.com/office/drawing/2017/decorative" val="1"/>
              </a:ext>
            </a:extLst>
          </p:cNvPr>
          <p:cNvCxnSpPr>
            <a:cxnSpLocks/>
          </p:cNvCxnSpPr>
          <p:nvPr/>
        </p:nvCxnSpPr>
        <p:spPr>
          <a:xfrm flipV="1">
            <a:off x="5027387" y="38483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5522611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DDA222-3F14-88B0-4433-92007B6AE4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8" name="Group 47">
            <a:extLst>
              <a:ext uri="{FF2B5EF4-FFF2-40B4-BE49-F238E27FC236}">
                <a16:creationId xmlns:a16="http://schemas.microsoft.com/office/drawing/2014/main" id="{32CF0A06-EFAB-5893-82A0-7B967554F037}"/>
              </a:ext>
              <a:ext uri="{C183D7F6-B498-43B3-948B-1728B52AA6E4}">
                <adec:decorative xmlns:adec="http://schemas.microsoft.com/office/drawing/2017/decorative" val="1"/>
              </a:ext>
            </a:extLst>
          </p:cNvPr>
          <p:cNvGrpSpPr/>
          <p:nvPr/>
        </p:nvGrpSpPr>
        <p:grpSpPr>
          <a:xfrm>
            <a:off x="1937113" y="2504787"/>
            <a:ext cx="10089814" cy="1848426"/>
            <a:chOff x="1937113" y="2452747"/>
            <a:chExt cx="10089814" cy="1848426"/>
          </a:xfrm>
        </p:grpSpPr>
        <p:sp>
          <p:nvSpPr>
            <p:cNvPr id="43" name="Freeform: Shape 42">
              <a:extLst>
                <a:ext uri="{FF2B5EF4-FFF2-40B4-BE49-F238E27FC236}">
                  <a16:creationId xmlns:a16="http://schemas.microsoft.com/office/drawing/2014/main" id="{0677E22A-C3CB-B3BA-8F8D-3010ACDD321A}"/>
                </a:ext>
              </a:extLst>
            </p:cNvPr>
            <p:cNvSpPr/>
            <p:nvPr/>
          </p:nvSpPr>
          <p:spPr bwMode="auto">
            <a:xfrm rot="16200000">
              <a:off x="6352664" y="-1667947"/>
              <a:ext cx="1258712"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6" name="Freeform: Shape 45">
              <a:extLst>
                <a:ext uri="{FF2B5EF4-FFF2-40B4-BE49-F238E27FC236}">
                  <a16:creationId xmlns:a16="http://schemas.microsoft.com/office/drawing/2014/main" id="{9FF78A48-747E-5F2A-2AAF-3096A78654A1}"/>
                </a:ext>
              </a:extLst>
            </p:cNvPr>
            <p:cNvSpPr/>
            <p:nvPr/>
          </p:nvSpPr>
          <p:spPr bwMode="auto">
            <a:xfrm rot="16200000">
              <a:off x="6959160" y="-2569300"/>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7" name="Freeform: Shape 46">
              <a:extLst>
                <a:ext uri="{FF2B5EF4-FFF2-40B4-BE49-F238E27FC236}">
                  <a16:creationId xmlns:a16="http://schemas.microsoft.com/office/drawing/2014/main" id="{9A4EC55A-93E9-B25C-76F3-36F18D9015EB}"/>
                </a:ext>
              </a:extLst>
            </p:cNvPr>
            <p:cNvSpPr/>
            <p:nvPr/>
          </p:nvSpPr>
          <p:spPr bwMode="auto">
            <a:xfrm rot="16200000">
              <a:off x="6959160" y="-766594"/>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50654339-C9D1-3174-30F1-D4D4530F5AF5}"/>
              </a:ext>
            </a:extLst>
          </p:cNvPr>
          <p:cNvSpPr>
            <a:spLocks noGrp="1"/>
          </p:cNvSpPr>
          <p:nvPr>
            <p:ph type="title"/>
          </p:nvPr>
        </p:nvSpPr>
        <p:spPr>
          <a:xfrm>
            <a:off x="4775199" y="3059668"/>
            <a:ext cx="6808333" cy="615553"/>
          </a:xfrm>
        </p:spPr>
        <p:txBody>
          <a:bodyPr wrap="square">
            <a:spAutoFit/>
          </a:bodyPr>
          <a:lstStyle/>
          <a:p>
            <a:r>
              <a:rPr lang="en-US" sz="4000" spc="-50">
                <a:latin typeface="+mn-lt"/>
                <a:cs typeface="Segoe UI" panose="020B0502040204020203" pitchFamily="34" charset="0"/>
              </a:rPr>
              <a:t>Demo: Marketing</a:t>
            </a:r>
          </a:p>
        </p:txBody>
      </p:sp>
      <p:sp>
        <p:nvSpPr>
          <p:cNvPr id="44" name="Oval 43">
            <a:extLst>
              <a:ext uri="{FF2B5EF4-FFF2-40B4-BE49-F238E27FC236}">
                <a16:creationId xmlns:a16="http://schemas.microsoft.com/office/drawing/2014/main" id="{2CB669B3-9BE2-5684-9A49-B173C957E5B9}"/>
              </a:ext>
              <a:ext uri="{C183D7F6-B498-43B3-948B-1728B52AA6E4}">
                <adec:decorative xmlns:adec="http://schemas.microsoft.com/office/drawing/2017/decorative" val="1"/>
              </a:ext>
            </a:extLst>
          </p:cNvPr>
          <p:cNvSpPr/>
          <p:nvPr/>
        </p:nvSpPr>
        <p:spPr bwMode="auto">
          <a:xfrm>
            <a:off x="608467" y="1566636"/>
            <a:ext cx="3724728" cy="3724728"/>
          </a:xfrm>
          <a:prstGeom prst="ellipse">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defTabSz="914367">
              <a:spcAft>
                <a:spcPts val="1000"/>
              </a:spcAft>
            </a:pPr>
            <a:endParaRPr lang="en-US" sz="1600" u="sng" err="1">
              <a:solidFill>
                <a:srgbClr val="FFFFFF"/>
              </a:solidFill>
              <a:latin typeface="Segoe UI Semibold"/>
              <a:ea typeface="Calibri" panose="020F0502020204030204" pitchFamily="34" charset="0"/>
              <a:cs typeface="Arial"/>
            </a:endParaRPr>
          </a:p>
        </p:txBody>
      </p:sp>
      <p:sp>
        <p:nvSpPr>
          <p:cNvPr id="45" name="Oval 44">
            <a:extLst>
              <a:ext uri="{FF2B5EF4-FFF2-40B4-BE49-F238E27FC236}">
                <a16:creationId xmlns:a16="http://schemas.microsoft.com/office/drawing/2014/main" id="{E84B62B3-5D06-9499-879D-7E4AA6940CA8}"/>
              </a:ext>
              <a:ext uri="{C183D7F6-B498-43B3-948B-1728B52AA6E4}">
                <adec:decorative xmlns:adec="http://schemas.microsoft.com/office/drawing/2017/decorative" val="1"/>
              </a:ext>
            </a:extLst>
          </p:cNvPr>
          <p:cNvSpPr/>
          <p:nvPr/>
        </p:nvSpPr>
        <p:spPr bwMode="auto">
          <a:xfrm>
            <a:off x="945395" y="1903653"/>
            <a:ext cx="3050872" cy="30506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a:extLst>
              <a:ext uri="{FF2B5EF4-FFF2-40B4-BE49-F238E27FC236}">
                <a16:creationId xmlns:a16="http://schemas.microsoft.com/office/drawing/2014/main" id="{AC27D0DF-D2BD-7EF4-5830-1D13A918601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321" y="2663951"/>
            <a:ext cx="2033020" cy="1530099"/>
          </a:xfrm>
          <a:prstGeom prst="rect">
            <a:avLst/>
          </a:prstGeom>
        </p:spPr>
      </p:pic>
    </p:spTree>
    <p:custDataLst>
      <p:tags r:id="rId1"/>
    </p:custDataLst>
    <p:extLst>
      <p:ext uri="{BB962C8B-B14F-4D97-AF65-F5344CB8AC3E}">
        <p14:creationId xmlns:p14="http://schemas.microsoft.com/office/powerpoint/2010/main" val="350868801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57A0E5B-1446-565C-AE93-F6138F1FD7A2}"/>
              </a:ext>
              <a:ext uri="{C183D7F6-B498-43B3-948B-1728B52AA6E4}">
                <adec:decorative xmlns:adec="http://schemas.microsoft.com/office/drawing/2017/decorative" val="1"/>
              </a:ext>
            </a:extLst>
          </p:cNvPr>
          <p:cNvSpPr>
            <a:spLocks/>
          </p:cNvSpPr>
          <p:nvPr/>
        </p:nvSpPr>
        <p:spPr bwMode="auto">
          <a:xfrm rot="16200000">
            <a:off x="-323574" y="1543048"/>
            <a:ext cx="5003252" cy="377190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06078160-A05E-9EF1-DDCA-1FAC8E843DEB}"/>
              </a:ext>
            </a:extLst>
          </p:cNvPr>
          <p:cNvSpPr>
            <a:spLocks noGrp="1"/>
          </p:cNvSpPr>
          <p:nvPr>
            <p:ph type="title"/>
          </p:nvPr>
        </p:nvSpPr>
        <p:spPr>
          <a:xfrm>
            <a:off x="584200" y="1627188"/>
            <a:ext cx="3008086" cy="1661993"/>
          </a:xfrm>
        </p:spPr>
        <p:txBody>
          <a:bodyPr/>
          <a:lstStyle/>
          <a:p>
            <a:r>
              <a:rPr lang="en-US" sz="3600">
                <a:cs typeface="Segoe UI Semibold"/>
              </a:rPr>
              <a:t>Marketing</a:t>
            </a:r>
            <a:br>
              <a:rPr lang="en-US" sz="3600">
                <a:cs typeface="Segoe UI Semibold"/>
              </a:rPr>
            </a:br>
            <a:r>
              <a:rPr lang="en-US" sz="3600">
                <a:cs typeface="Segoe UI Semibold"/>
              </a:rPr>
              <a:t>Scenario 1</a:t>
            </a:r>
            <a:br>
              <a:rPr lang="en-US" sz="3600">
                <a:cs typeface="Segoe UI Semibold"/>
              </a:rPr>
            </a:br>
            <a:endParaRPr lang="en-US" sz="3600"/>
          </a:p>
        </p:txBody>
      </p:sp>
      <p:sp>
        <p:nvSpPr>
          <p:cNvPr id="5" name="Text Placeholder 4">
            <a:extLst>
              <a:ext uri="{FF2B5EF4-FFF2-40B4-BE49-F238E27FC236}">
                <a16:creationId xmlns:a16="http://schemas.microsoft.com/office/drawing/2014/main" id="{3C2088A0-CD34-7B6F-E8A7-3CC55A58FE80}"/>
              </a:ext>
            </a:extLst>
          </p:cNvPr>
          <p:cNvSpPr>
            <a:spLocks noGrp="1"/>
          </p:cNvSpPr>
          <p:nvPr>
            <p:ph type="body" sz="quarter" idx="4294967295"/>
          </p:nvPr>
        </p:nvSpPr>
        <p:spPr>
          <a:xfrm>
            <a:off x="5299075" y="1548492"/>
            <a:ext cx="6300788" cy="615553"/>
          </a:xfrm>
        </p:spPr>
        <p:txBody>
          <a:bodyPr vert="horz" wrap="square" lIns="0" tIns="0" rIns="0" bIns="0" rtlCol="0" anchor="t">
            <a:spAutoFit/>
          </a:bodyPr>
          <a:lstStyle/>
          <a:p>
            <a:pPr marL="0" indent="0">
              <a:buNone/>
            </a:pPr>
            <a:r>
              <a:rPr lang="en-US" sz="2000" b="1" dirty="0">
                <a:cs typeface="Segoe UI Semilight"/>
              </a:rPr>
              <a:t>Scenario:</a:t>
            </a:r>
            <a:r>
              <a:rPr lang="en-US" sz="2000" dirty="0">
                <a:cs typeface="Segoe UI Semilight"/>
              </a:rPr>
              <a:t> Our org wants to send emails to first-time donors that supported our fundraising campaign.</a:t>
            </a:r>
            <a:endParaRPr lang="en-US" sz="2000" b="0" i="0" dirty="0">
              <a:effectLst/>
            </a:endParaRPr>
          </a:p>
        </p:txBody>
      </p:sp>
      <p:sp>
        <p:nvSpPr>
          <p:cNvPr id="8" name="Text Placeholder 4">
            <a:extLst>
              <a:ext uri="{FF2B5EF4-FFF2-40B4-BE49-F238E27FC236}">
                <a16:creationId xmlns:a16="http://schemas.microsoft.com/office/drawing/2014/main" id="{D3022B0E-4D5E-F4C0-29FF-598F68E435ED}"/>
              </a:ext>
            </a:extLst>
          </p:cNvPr>
          <p:cNvSpPr txBox="1">
            <a:spLocks/>
          </p:cNvSpPr>
          <p:nvPr/>
        </p:nvSpPr>
        <p:spPr>
          <a:xfrm>
            <a:off x="5297987" y="2655318"/>
            <a:ext cx="6509743" cy="2154436"/>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1200"/>
              </a:spcAft>
              <a:buClrTx/>
              <a:buSzPct val="90000"/>
              <a:buFont typeface="Arial" panose="020B0604020202020204" pitchFamily="34" charset="0"/>
              <a:buNone/>
              <a:tabLst/>
              <a:defRPr sz="2000" spc="0" baseline="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sz="2000" b="1">
                <a:cs typeface="Segoe UI"/>
              </a:rPr>
              <a:t>Prompt:</a:t>
            </a:r>
            <a:r>
              <a:rPr lang="en-US">
                <a:cs typeface="Segoe UI"/>
              </a:rPr>
              <a:t> Write a donor-centric thank-you email to first-time donors for contributing to our fundraising campaign in May 2024. Include the following details: the donation will help create a new shelter for animals, which will help Pets4All treat more than 200 rescues in the county. Keep the tone grateful and make sure it doesn't exceed 100 words.</a:t>
            </a:r>
            <a:endParaRPr lang="en-US">
              <a:ea typeface="Roboto"/>
              <a:cs typeface="Segoe UI"/>
            </a:endParaRPr>
          </a:p>
        </p:txBody>
      </p:sp>
      <p:cxnSp>
        <p:nvCxnSpPr>
          <p:cNvPr id="25" name="Straight Connector 24">
            <a:extLst>
              <a:ext uri="{FF2B5EF4-FFF2-40B4-BE49-F238E27FC236}">
                <a16:creationId xmlns:a16="http://schemas.microsoft.com/office/drawing/2014/main" id="{4F8D14E1-9AB3-60EA-27E3-6DCC20F3FF9F}"/>
              </a:ext>
              <a:ext uri="{C183D7F6-B498-43B3-948B-1728B52AA6E4}">
                <adec:decorative xmlns:adec="http://schemas.microsoft.com/office/drawing/2017/decorative" val="1"/>
              </a:ext>
            </a:extLst>
          </p:cNvPr>
          <p:cNvCxnSpPr>
            <a:cxnSpLocks/>
          </p:cNvCxnSpPr>
          <p:nvPr/>
        </p:nvCxnSpPr>
        <p:spPr>
          <a:xfrm flipH="1">
            <a:off x="5297987" y="2388020"/>
            <a:ext cx="630187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3" name="Picture 17">
            <a:extLst>
              <a:ext uri="{FF2B5EF4-FFF2-40B4-BE49-F238E27FC236}">
                <a16:creationId xmlns:a16="http://schemas.microsoft.com/office/drawing/2014/main" id="{0485C68D-8B9F-761A-A4C1-65784B2357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00" y="3884151"/>
            <a:ext cx="1752600" cy="1752600"/>
          </a:xfrm>
          <a:prstGeom prst="rect">
            <a:avLst/>
          </a:prstGeom>
        </p:spPr>
      </p:pic>
      <p:cxnSp>
        <p:nvCxnSpPr>
          <p:cNvPr id="14" name="Straight Connector 13">
            <a:extLst>
              <a:ext uri="{FF2B5EF4-FFF2-40B4-BE49-F238E27FC236}">
                <a16:creationId xmlns:a16="http://schemas.microsoft.com/office/drawing/2014/main" id="{A93B1473-D2A3-E3A8-1959-64CF4A21648F}"/>
              </a:ext>
              <a:ext uri="{C183D7F6-B498-43B3-948B-1728B52AA6E4}">
                <adec:decorative xmlns:adec="http://schemas.microsoft.com/office/drawing/2017/decorative" val="1"/>
              </a:ext>
            </a:extLst>
          </p:cNvPr>
          <p:cNvCxnSpPr>
            <a:cxnSpLocks/>
          </p:cNvCxnSpPr>
          <p:nvPr/>
        </p:nvCxnSpPr>
        <p:spPr>
          <a:xfrm>
            <a:off x="5027387" y="1599520"/>
            <a:ext cx="0" cy="240098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D68F1-F516-30F0-83BA-10B2A9A1B0F0}"/>
              </a:ext>
              <a:ext uri="{C183D7F6-B498-43B3-948B-1728B52AA6E4}">
                <adec:decorative xmlns:adec="http://schemas.microsoft.com/office/drawing/2017/decorative" val="1"/>
              </a:ext>
            </a:extLst>
          </p:cNvPr>
          <p:cNvCxnSpPr>
            <a:cxnSpLocks/>
          </p:cNvCxnSpPr>
          <p:nvPr/>
        </p:nvCxnSpPr>
        <p:spPr>
          <a:xfrm flipV="1">
            <a:off x="5027386" y="15484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BA0AF2-3265-0927-AA06-5A878CFCA0C3}"/>
              </a:ext>
              <a:ext uri="{C183D7F6-B498-43B3-948B-1728B52AA6E4}">
                <adec:decorative xmlns:adec="http://schemas.microsoft.com/office/drawing/2017/decorative" val="1"/>
              </a:ext>
            </a:extLst>
          </p:cNvPr>
          <p:cNvCxnSpPr>
            <a:cxnSpLocks/>
          </p:cNvCxnSpPr>
          <p:nvPr/>
        </p:nvCxnSpPr>
        <p:spPr>
          <a:xfrm flipV="1">
            <a:off x="5027386" y="2655318"/>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0331369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84011F-B2C7-5A9C-F85C-6A8CDE02CDE0}"/>
              </a:ext>
            </a:extLst>
          </p:cNvPr>
          <p:cNvSpPr>
            <a:spLocks noGrp="1"/>
          </p:cNvSpPr>
          <p:nvPr>
            <p:ph type="title" idx="4294967295"/>
          </p:nvPr>
        </p:nvSpPr>
        <p:spPr>
          <a:xfrm>
            <a:off x="588263" y="-307777"/>
            <a:ext cx="11018520" cy="307777"/>
          </a:xfrm>
        </p:spPr>
        <p:txBody>
          <a:bodyPr vert="horz" wrap="square" lIns="0" tIns="0" rIns="0" bIns="0" rtlCol="0" anchor="b">
            <a:spAutoFit/>
          </a:bodyPr>
          <a:lstStyle/>
          <a:p>
            <a:r>
              <a:rPr lang="en-US"/>
              <a:t>Sample copilot response 4</a:t>
            </a:r>
          </a:p>
        </p:txBody>
      </p:sp>
      <p:pic>
        <p:nvPicPr>
          <p:cNvPr id="2" name="Picture 1" descr="A sample response from copilot">
            <a:extLst>
              <a:ext uri="{FF2B5EF4-FFF2-40B4-BE49-F238E27FC236}">
                <a16:creationId xmlns:a16="http://schemas.microsoft.com/office/drawing/2014/main" id="{FBB39A13-203B-591E-47C4-DCC120070DB9}"/>
              </a:ext>
            </a:extLst>
          </p:cNvPr>
          <p:cNvPicPr>
            <a:picLocks noChangeAspect="1"/>
          </p:cNvPicPr>
          <p:nvPr/>
        </p:nvPicPr>
        <p:blipFill>
          <a:blip r:embed="rId4"/>
          <a:stretch>
            <a:fillRect/>
          </a:stretch>
        </p:blipFill>
        <p:spPr>
          <a:xfrm>
            <a:off x="2981325" y="80962"/>
            <a:ext cx="6229350" cy="6696075"/>
          </a:xfrm>
          <a:prstGeom prst="rect">
            <a:avLst/>
          </a:prstGeom>
        </p:spPr>
      </p:pic>
    </p:spTree>
    <p:custDataLst>
      <p:tags r:id="rId1"/>
    </p:custDataLst>
    <p:extLst>
      <p:ext uri="{BB962C8B-B14F-4D97-AF65-F5344CB8AC3E}">
        <p14:creationId xmlns:p14="http://schemas.microsoft.com/office/powerpoint/2010/main" val="34523315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57A0E5B-1446-565C-AE93-F6138F1FD7A2}"/>
              </a:ext>
              <a:ext uri="{C183D7F6-B498-43B3-948B-1728B52AA6E4}">
                <adec:decorative xmlns:adec="http://schemas.microsoft.com/office/drawing/2017/decorative" val="1"/>
              </a:ext>
            </a:extLst>
          </p:cNvPr>
          <p:cNvSpPr>
            <a:spLocks/>
          </p:cNvSpPr>
          <p:nvPr/>
        </p:nvSpPr>
        <p:spPr bwMode="auto">
          <a:xfrm rot="16200000">
            <a:off x="-323574" y="1543048"/>
            <a:ext cx="5003252" cy="377190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06078160-A05E-9EF1-DDCA-1FAC8E843DEB}"/>
              </a:ext>
            </a:extLst>
          </p:cNvPr>
          <p:cNvSpPr>
            <a:spLocks noGrp="1"/>
          </p:cNvSpPr>
          <p:nvPr>
            <p:ph type="title"/>
          </p:nvPr>
        </p:nvSpPr>
        <p:spPr>
          <a:xfrm>
            <a:off x="584200" y="1627188"/>
            <a:ext cx="3008086" cy="1661993"/>
          </a:xfrm>
        </p:spPr>
        <p:txBody>
          <a:bodyPr/>
          <a:lstStyle/>
          <a:p>
            <a:r>
              <a:rPr lang="en-US" sz="3600">
                <a:cs typeface="Segoe UI Semibold"/>
              </a:rPr>
              <a:t>Marketing</a:t>
            </a:r>
            <a:br>
              <a:rPr lang="en-US" sz="3600">
                <a:cs typeface="Segoe UI Semibold"/>
              </a:rPr>
            </a:br>
            <a:r>
              <a:rPr lang="en-US" sz="3600">
                <a:cs typeface="Segoe UI Semibold"/>
              </a:rPr>
              <a:t>Scenario 2</a:t>
            </a:r>
            <a:br>
              <a:rPr lang="en-US" sz="3600">
                <a:cs typeface="Segoe UI Semibold"/>
              </a:rPr>
            </a:br>
            <a:endParaRPr lang="en-US" sz="3600"/>
          </a:p>
        </p:txBody>
      </p:sp>
      <p:sp>
        <p:nvSpPr>
          <p:cNvPr id="5" name="Text Placeholder 4">
            <a:extLst>
              <a:ext uri="{FF2B5EF4-FFF2-40B4-BE49-F238E27FC236}">
                <a16:creationId xmlns:a16="http://schemas.microsoft.com/office/drawing/2014/main" id="{3C2088A0-CD34-7B6F-E8A7-3CC55A58FE80}"/>
              </a:ext>
            </a:extLst>
          </p:cNvPr>
          <p:cNvSpPr>
            <a:spLocks noGrp="1"/>
          </p:cNvSpPr>
          <p:nvPr>
            <p:ph type="body" sz="quarter" idx="4294967295"/>
          </p:nvPr>
        </p:nvSpPr>
        <p:spPr>
          <a:xfrm>
            <a:off x="5299075" y="1548492"/>
            <a:ext cx="6300788" cy="923330"/>
          </a:xfrm>
        </p:spPr>
        <p:txBody>
          <a:bodyPr vert="horz" wrap="square" lIns="0" tIns="0" rIns="0" bIns="0" rtlCol="0" anchor="t">
            <a:spAutoFit/>
          </a:bodyPr>
          <a:lstStyle/>
          <a:p>
            <a:pPr marL="0" indent="0">
              <a:buNone/>
            </a:pPr>
            <a:r>
              <a:rPr lang="en-US" sz="2000" b="1">
                <a:cs typeface="Segoe UI Semilight"/>
              </a:rPr>
              <a:t>Scenario:</a:t>
            </a:r>
            <a:r>
              <a:rPr lang="en-US" sz="2000">
                <a:cs typeface="Segoe UI Semilight"/>
              </a:rPr>
              <a:t> Our org wants to share information about our summer volunteering initiative. We want to advertise on X, LinkedIn and Facebook.</a:t>
            </a:r>
            <a:endParaRPr lang="en-US" sz="2000" b="0" i="0">
              <a:effectLst/>
            </a:endParaRPr>
          </a:p>
        </p:txBody>
      </p:sp>
      <p:sp>
        <p:nvSpPr>
          <p:cNvPr id="8" name="Text Placeholder 4">
            <a:extLst>
              <a:ext uri="{FF2B5EF4-FFF2-40B4-BE49-F238E27FC236}">
                <a16:creationId xmlns:a16="http://schemas.microsoft.com/office/drawing/2014/main" id="{D3022B0E-4D5E-F4C0-29FF-598F68E435ED}"/>
              </a:ext>
            </a:extLst>
          </p:cNvPr>
          <p:cNvSpPr txBox="1">
            <a:spLocks/>
          </p:cNvSpPr>
          <p:nvPr/>
        </p:nvSpPr>
        <p:spPr>
          <a:xfrm>
            <a:off x="5297987" y="3289181"/>
            <a:ext cx="6509743" cy="1231106"/>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1200"/>
              </a:spcAft>
              <a:buClrTx/>
              <a:buSzPct val="90000"/>
              <a:buFont typeface="Arial" panose="020B0604020202020204" pitchFamily="34" charset="0"/>
              <a:buNone/>
              <a:tabLst/>
              <a:defRPr sz="2000" spc="0" baseline="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sz="2000" b="1">
                <a:cs typeface="Segoe UI Semilight"/>
              </a:rPr>
              <a:t>Prompt:</a:t>
            </a:r>
            <a:r>
              <a:rPr lang="en-US">
                <a:cs typeface="Segoe UI Semilight"/>
              </a:rPr>
              <a:t> </a:t>
            </a:r>
            <a:r>
              <a:rPr lang="en-US">
                <a:latin typeface="Segoe UI"/>
                <a:ea typeface="Roboto"/>
                <a:cs typeface="Segoe UI Semilight"/>
              </a:rPr>
              <a:t>Our organisation is running a summer volunteer initiative for career coaching for career switchers. Can you create social media postings for X, LinkedIn and Facebook?</a:t>
            </a:r>
          </a:p>
        </p:txBody>
      </p:sp>
      <p:cxnSp>
        <p:nvCxnSpPr>
          <p:cNvPr id="25" name="Straight Connector 24">
            <a:extLst>
              <a:ext uri="{FF2B5EF4-FFF2-40B4-BE49-F238E27FC236}">
                <a16:creationId xmlns:a16="http://schemas.microsoft.com/office/drawing/2014/main" id="{4F8D14E1-9AB3-60EA-27E3-6DCC20F3FF9F}"/>
              </a:ext>
              <a:ext uri="{C183D7F6-B498-43B3-948B-1728B52AA6E4}">
                <adec:decorative xmlns:adec="http://schemas.microsoft.com/office/drawing/2017/decorative" val="1"/>
              </a:ext>
            </a:extLst>
          </p:cNvPr>
          <p:cNvCxnSpPr>
            <a:cxnSpLocks/>
          </p:cNvCxnSpPr>
          <p:nvPr/>
        </p:nvCxnSpPr>
        <p:spPr>
          <a:xfrm flipH="1">
            <a:off x="5231080" y="2800010"/>
            <a:ext cx="630187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3" name="Picture 17">
            <a:extLst>
              <a:ext uri="{FF2B5EF4-FFF2-40B4-BE49-F238E27FC236}">
                <a16:creationId xmlns:a16="http://schemas.microsoft.com/office/drawing/2014/main" id="{0485C68D-8B9F-761A-A4C1-65784B2357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00" y="3884151"/>
            <a:ext cx="1752600" cy="1752600"/>
          </a:xfrm>
          <a:prstGeom prst="rect">
            <a:avLst/>
          </a:prstGeom>
        </p:spPr>
      </p:pic>
      <p:cxnSp>
        <p:nvCxnSpPr>
          <p:cNvPr id="14" name="Straight Connector 13">
            <a:extLst>
              <a:ext uri="{FF2B5EF4-FFF2-40B4-BE49-F238E27FC236}">
                <a16:creationId xmlns:a16="http://schemas.microsoft.com/office/drawing/2014/main" id="{A93B1473-D2A3-E3A8-1959-64CF4A21648F}"/>
              </a:ext>
              <a:ext uri="{C183D7F6-B498-43B3-948B-1728B52AA6E4}">
                <adec:decorative xmlns:adec="http://schemas.microsoft.com/office/drawing/2017/decorative" val="1"/>
              </a:ext>
            </a:extLst>
          </p:cNvPr>
          <p:cNvCxnSpPr>
            <a:cxnSpLocks/>
          </p:cNvCxnSpPr>
          <p:nvPr/>
        </p:nvCxnSpPr>
        <p:spPr>
          <a:xfrm>
            <a:off x="5027387" y="1599520"/>
            <a:ext cx="0" cy="240098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D68F1-F516-30F0-83BA-10B2A9A1B0F0}"/>
              </a:ext>
              <a:ext uri="{C183D7F6-B498-43B3-948B-1728B52AA6E4}">
                <adec:decorative xmlns:adec="http://schemas.microsoft.com/office/drawing/2017/decorative" val="1"/>
              </a:ext>
            </a:extLst>
          </p:cNvPr>
          <p:cNvCxnSpPr>
            <a:cxnSpLocks/>
          </p:cNvCxnSpPr>
          <p:nvPr/>
        </p:nvCxnSpPr>
        <p:spPr>
          <a:xfrm flipV="1">
            <a:off x="5027386" y="15484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BA0AF2-3265-0927-AA06-5A878CFCA0C3}"/>
              </a:ext>
              <a:ext uri="{C183D7F6-B498-43B3-948B-1728B52AA6E4}">
                <adec:decorative xmlns:adec="http://schemas.microsoft.com/office/drawing/2017/decorative" val="1"/>
              </a:ext>
            </a:extLst>
          </p:cNvPr>
          <p:cNvCxnSpPr>
            <a:cxnSpLocks/>
          </p:cNvCxnSpPr>
          <p:nvPr/>
        </p:nvCxnSpPr>
        <p:spPr>
          <a:xfrm flipV="1">
            <a:off x="5027386" y="3239088"/>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1431113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ample response from copilot">
            <a:extLst>
              <a:ext uri="{FF2B5EF4-FFF2-40B4-BE49-F238E27FC236}">
                <a16:creationId xmlns:a16="http://schemas.microsoft.com/office/drawing/2014/main" id="{EC3A38C1-76C7-FB9E-C6F5-C9492977C7B1}"/>
              </a:ext>
            </a:extLst>
          </p:cNvPr>
          <p:cNvPicPr>
            <a:picLocks noChangeAspect="1"/>
          </p:cNvPicPr>
          <p:nvPr/>
        </p:nvPicPr>
        <p:blipFill>
          <a:blip r:embed="rId4"/>
          <a:stretch>
            <a:fillRect/>
          </a:stretch>
        </p:blipFill>
        <p:spPr>
          <a:xfrm>
            <a:off x="0" y="-1"/>
            <a:ext cx="6269898" cy="6509857"/>
          </a:xfrm>
          <a:prstGeom prst="rect">
            <a:avLst/>
          </a:prstGeom>
        </p:spPr>
      </p:pic>
      <p:pic>
        <p:nvPicPr>
          <p:cNvPr id="5" name="Picture 4" descr="A sample response from copilot">
            <a:extLst>
              <a:ext uri="{FF2B5EF4-FFF2-40B4-BE49-F238E27FC236}">
                <a16:creationId xmlns:a16="http://schemas.microsoft.com/office/drawing/2014/main" id="{90B1C71B-1D62-0654-822F-52D2421C663B}"/>
              </a:ext>
            </a:extLst>
          </p:cNvPr>
          <p:cNvPicPr>
            <a:picLocks noChangeAspect="1"/>
          </p:cNvPicPr>
          <p:nvPr/>
        </p:nvPicPr>
        <p:blipFill>
          <a:blip r:embed="rId5"/>
          <a:stretch>
            <a:fillRect/>
          </a:stretch>
        </p:blipFill>
        <p:spPr>
          <a:xfrm>
            <a:off x="6352062" y="-1"/>
            <a:ext cx="5839938" cy="6509856"/>
          </a:xfrm>
          <a:prstGeom prst="rect">
            <a:avLst/>
          </a:prstGeom>
        </p:spPr>
      </p:pic>
      <p:sp>
        <p:nvSpPr>
          <p:cNvPr id="6" name="Title 5">
            <a:extLst>
              <a:ext uri="{FF2B5EF4-FFF2-40B4-BE49-F238E27FC236}">
                <a16:creationId xmlns:a16="http://schemas.microsoft.com/office/drawing/2014/main" id="{6481B5A3-3D16-3441-BBCE-0D93C7670DC5}"/>
              </a:ext>
            </a:extLst>
          </p:cNvPr>
          <p:cNvSpPr>
            <a:spLocks noGrp="1"/>
          </p:cNvSpPr>
          <p:nvPr>
            <p:ph type="title" idx="4294967295"/>
          </p:nvPr>
        </p:nvSpPr>
        <p:spPr>
          <a:xfrm>
            <a:off x="588263" y="-307777"/>
            <a:ext cx="11018520" cy="307777"/>
          </a:xfrm>
        </p:spPr>
        <p:txBody>
          <a:bodyPr vert="horz" wrap="square" lIns="0" tIns="0" rIns="0" bIns="0" rtlCol="0" anchor="b">
            <a:spAutoFit/>
          </a:bodyPr>
          <a:lstStyle/>
          <a:p>
            <a:r>
              <a:rPr lang="en-US"/>
              <a:t>Sample copilot response 5</a:t>
            </a:r>
          </a:p>
        </p:txBody>
      </p:sp>
    </p:spTree>
    <p:custDataLst>
      <p:tags r:id="rId1"/>
    </p:custDataLst>
    <p:extLst>
      <p:ext uri="{BB962C8B-B14F-4D97-AF65-F5344CB8AC3E}">
        <p14:creationId xmlns:p14="http://schemas.microsoft.com/office/powerpoint/2010/main" val="203928572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57A0E5B-1446-565C-AE93-F6138F1FD7A2}"/>
              </a:ext>
              <a:ext uri="{C183D7F6-B498-43B3-948B-1728B52AA6E4}">
                <adec:decorative xmlns:adec="http://schemas.microsoft.com/office/drawing/2017/decorative" val="1"/>
              </a:ext>
            </a:extLst>
          </p:cNvPr>
          <p:cNvSpPr>
            <a:spLocks/>
          </p:cNvSpPr>
          <p:nvPr/>
        </p:nvSpPr>
        <p:spPr bwMode="auto">
          <a:xfrm rot="16200000">
            <a:off x="-323574" y="1543048"/>
            <a:ext cx="5003252" cy="377190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06078160-A05E-9EF1-DDCA-1FAC8E843DEB}"/>
              </a:ext>
            </a:extLst>
          </p:cNvPr>
          <p:cNvSpPr>
            <a:spLocks noGrp="1"/>
          </p:cNvSpPr>
          <p:nvPr>
            <p:ph type="title"/>
          </p:nvPr>
        </p:nvSpPr>
        <p:spPr>
          <a:xfrm>
            <a:off x="584200" y="1627188"/>
            <a:ext cx="3008086" cy="1661993"/>
          </a:xfrm>
        </p:spPr>
        <p:txBody>
          <a:bodyPr/>
          <a:lstStyle/>
          <a:p>
            <a:r>
              <a:rPr lang="en-US" sz="3600" dirty="0">
                <a:cs typeface="Segoe UI Semibold"/>
              </a:rPr>
              <a:t>Marketing</a:t>
            </a:r>
            <a:br>
              <a:rPr lang="en-US" sz="3600" dirty="0">
                <a:cs typeface="Segoe UI Semibold"/>
              </a:rPr>
            </a:br>
            <a:r>
              <a:rPr lang="en-US" sz="3600" dirty="0">
                <a:cs typeface="Segoe UI Semibold"/>
              </a:rPr>
              <a:t>Scenario 3</a:t>
            </a:r>
            <a:br>
              <a:rPr lang="en-US" sz="3600" dirty="0">
                <a:cs typeface="Segoe UI Semibold"/>
              </a:rPr>
            </a:br>
            <a:endParaRPr lang="en-US" sz="3600"/>
          </a:p>
        </p:txBody>
      </p:sp>
      <p:sp>
        <p:nvSpPr>
          <p:cNvPr id="5" name="Text Placeholder 4">
            <a:extLst>
              <a:ext uri="{FF2B5EF4-FFF2-40B4-BE49-F238E27FC236}">
                <a16:creationId xmlns:a16="http://schemas.microsoft.com/office/drawing/2014/main" id="{3C2088A0-CD34-7B6F-E8A7-3CC55A58FE80}"/>
              </a:ext>
            </a:extLst>
          </p:cNvPr>
          <p:cNvSpPr>
            <a:spLocks noGrp="1"/>
          </p:cNvSpPr>
          <p:nvPr>
            <p:ph type="body" sz="quarter" idx="4294967295"/>
          </p:nvPr>
        </p:nvSpPr>
        <p:spPr>
          <a:xfrm>
            <a:off x="5299075" y="1548492"/>
            <a:ext cx="6300788" cy="615553"/>
          </a:xfrm>
        </p:spPr>
        <p:txBody>
          <a:bodyPr vert="horz" wrap="square" lIns="0" tIns="0" rIns="0" bIns="0" rtlCol="0" anchor="t">
            <a:spAutoFit/>
          </a:bodyPr>
          <a:lstStyle/>
          <a:p>
            <a:pPr marL="0" indent="0">
              <a:buNone/>
            </a:pPr>
            <a:r>
              <a:rPr lang="en-US" sz="2000" b="1">
                <a:cs typeface="Segoe UI Semilight"/>
              </a:rPr>
              <a:t>Your Scenario:</a:t>
            </a:r>
            <a:r>
              <a:rPr lang="en-US" sz="2000">
                <a:cs typeface="Segoe UI Semilight"/>
              </a:rPr>
              <a:t> Think of a scenario that is relevant to your organisation and role. </a:t>
            </a:r>
            <a:endParaRPr lang="en-US" sz="2000" b="0" i="0">
              <a:effectLst/>
            </a:endParaRPr>
          </a:p>
        </p:txBody>
      </p:sp>
      <p:sp>
        <p:nvSpPr>
          <p:cNvPr id="8" name="Text Placeholder 4">
            <a:extLst>
              <a:ext uri="{FF2B5EF4-FFF2-40B4-BE49-F238E27FC236}">
                <a16:creationId xmlns:a16="http://schemas.microsoft.com/office/drawing/2014/main" id="{D3022B0E-4D5E-F4C0-29FF-598F68E435ED}"/>
              </a:ext>
            </a:extLst>
          </p:cNvPr>
          <p:cNvSpPr txBox="1">
            <a:spLocks/>
          </p:cNvSpPr>
          <p:nvPr/>
        </p:nvSpPr>
        <p:spPr>
          <a:xfrm>
            <a:off x="5297987" y="3289181"/>
            <a:ext cx="6509743" cy="615553"/>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1200"/>
              </a:spcAft>
              <a:buClrTx/>
              <a:buSzPct val="90000"/>
              <a:buFont typeface="Arial" panose="020B0604020202020204" pitchFamily="34" charset="0"/>
              <a:buNone/>
              <a:tabLst/>
              <a:defRPr sz="2000" spc="0" baseline="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sz="2000" b="1" dirty="0">
                <a:cs typeface="Segoe UI Semilight"/>
              </a:rPr>
              <a:t>Your Prompt:</a:t>
            </a:r>
            <a:r>
              <a:rPr lang="en-US" dirty="0">
                <a:cs typeface="Segoe UI Semilight"/>
              </a:rPr>
              <a:t> </a:t>
            </a:r>
            <a:r>
              <a:rPr lang="en-US" dirty="0">
                <a:latin typeface="Segoe UI"/>
                <a:ea typeface="Roboto"/>
                <a:cs typeface="Segoe UI Semilight"/>
              </a:rPr>
              <a:t> Write one sample prompt that you could use for marketing based on your scenario. </a:t>
            </a:r>
          </a:p>
        </p:txBody>
      </p:sp>
      <p:cxnSp>
        <p:nvCxnSpPr>
          <p:cNvPr id="25" name="Straight Connector 24">
            <a:extLst>
              <a:ext uri="{FF2B5EF4-FFF2-40B4-BE49-F238E27FC236}">
                <a16:creationId xmlns:a16="http://schemas.microsoft.com/office/drawing/2014/main" id="{4F8D14E1-9AB3-60EA-27E3-6DCC20F3FF9F}"/>
              </a:ext>
              <a:ext uri="{C183D7F6-B498-43B3-948B-1728B52AA6E4}">
                <adec:decorative xmlns:adec="http://schemas.microsoft.com/office/drawing/2017/decorative" val="1"/>
              </a:ext>
            </a:extLst>
          </p:cNvPr>
          <p:cNvCxnSpPr>
            <a:cxnSpLocks/>
          </p:cNvCxnSpPr>
          <p:nvPr/>
        </p:nvCxnSpPr>
        <p:spPr>
          <a:xfrm flipH="1">
            <a:off x="5231080" y="2800010"/>
            <a:ext cx="630187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3" name="Picture 17">
            <a:extLst>
              <a:ext uri="{FF2B5EF4-FFF2-40B4-BE49-F238E27FC236}">
                <a16:creationId xmlns:a16="http://schemas.microsoft.com/office/drawing/2014/main" id="{0485C68D-8B9F-761A-A4C1-65784B2357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00" y="3884151"/>
            <a:ext cx="1752600" cy="1752600"/>
          </a:xfrm>
          <a:prstGeom prst="rect">
            <a:avLst/>
          </a:prstGeom>
        </p:spPr>
      </p:pic>
      <p:cxnSp>
        <p:nvCxnSpPr>
          <p:cNvPr id="14" name="Straight Connector 13">
            <a:extLst>
              <a:ext uri="{FF2B5EF4-FFF2-40B4-BE49-F238E27FC236}">
                <a16:creationId xmlns:a16="http://schemas.microsoft.com/office/drawing/2014/main" id="{A93B1473-D2A3-E3A8-1959-64CF4A21648F}"/>
              </a:ext>
              <a:ext uri="{C183D7F6-B498-43B3-948B-1728B52AA6E4}">
                <adec:decorative xmlns:adec="http://schemas.microsoft.com/office/drawing/2017/decorative" val="1"/>
              </a:ext>
            </a:extLst>
          </p:cNvPr>
          <p:cNvCxnSpPr>
            <a:cxnSpLocks/>
          </p:cNvCxnSpPr>
          <p:nvPr/>
        </p:nvCxnSpPr>
        <p:spPr>
          <a:xfrm>
            <a:off x="5027387" y="1599520"/>
            <a:ext cx="0" cy="240098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D68F1-F516-30F0-83BA-10B2A9A1B0F0}"/>
              </a:ext>
              <a:ext uri="{C183D7F6-B498-43B3-948B-1728B52AA6E4}">
                <adec:decorative xmlns:adec="http://schemas.microsoft.com/office/drawing/2017/decorative" val="1"/>
              </a:ext>
            </a:extLst>
          </p:cNvPr>
          <p:cNvCxnSpPr>
            <a:cxnSpLocks/>
          </p:cNvCxnSpPr>
          <p:nvPr/>
        </p:nvCxnSpPr>
        <p:spPr>
          <a:xfrm flipV="1">
            <a:off x="5027386" y="15484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BA0AF2-3265-0927-AA06-5A878CFCA0C3}"/>
              </a:ext>
              <a:ext uri="{C183D7F6-B498-43B3-948B-1728B52AA6E4}">
                <adec:decorative xmlns:adec="http://schemas.microsoft.com/office/drawing/2017/decorative" val="1"/>
              </a:ext>
            </a:extLst>
          </p:cNvPr>
          <p:cNvCxnSpPr>
            <a:cxnSpLocks/>
          </p:cNvCxnSpPr>
          <p:nvPr/>
        </p:nvCxnSpPr>
        <p:spPr>
          <a:xfrm flipV="1">
            <a:off x="5027386" y="3239088"/>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4098228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DDA222-3F14-88B0-4433-92007B6AE4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8" name="Group 47">
            <a:extLst>
              <a:ext uri="{FF2B5EF4-FFF2-40B4-BE49-F238E27FC236}">
                <a16:creationId xmlns:a16="http://schemas.microsoft.com/office/drawing/2014/main" id="{32CF0A06-EFAB-5893-82A0-7B967554F037}"/>
              </a:ext>
              <a:ext uri="{C183D7F6-B498-43B3-948B-1728B52AA6E4}">
                <adec:decorative xmlns:adec="http://schemas.microsoft.com/office/drawing/2017/decorative" val="1"/>
              </a:ext>
            </a:extLst>
          </p:cNvPr>
          <p:cNvGrpSpPr/>
          <p:nvPr/>
        </p:nvGrpSpPr>
        <p:grpSpPr>
          <a:xfrm>
            <a:off x="1937113" y="2504787"/>
            <a:ext cx="10089814" cy="1848426"/>
            <a:chOff x="1937113" y="2452747"/>
            <a:chExt cx="10089814" cy="1848426"/>
          </a:xfrm>
        </p:grpSpPr>
        <p:sp>
          <p:nvSpPr>
            <p:cNvPr id="43" name="Freeform: Shape 42">
              <a:extLst>
                <a:ext uri="{FF2B5EF4-FFF2-40B4-BE49-F238E27FC236}">
                  <a16:creationId xmlns:a16="http://schemas.microsoft.com/office/drawing/2014/main" id="{0677E22A-C3CB-B3BA-8F8D-3010ACDD321A}"/>
                </a:ext>
              </a:extLst>
            </p:cNvPr>
            <p:cNvSpPr/>
            <p:nvPr/>
          </p:nvSpPr>
          <p:spPr bwMode="auto">
            <a:xfrm rot="16200000">
              <a:off x="6352664" y="-1667947"/>
              <a:ext cx="1258712"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6" name="Freeform: Shape 45">
              <a:extLst>
                <a:ext uri="{FF2B5EF4-FFF2-40B4-BE49-F238E27FC236}">
                  <a16:creationId xmlns:a16="http://schemas.microsoft.com/office/drawing/2014/main" id="{9FF78A48-747E-5F2A-2AAF-3096A78654A1}"/>
                </a:ext>
              </a:extLst>
            </p:cNvPr>
            <p:cNvSpPr/>
            <p:nvPr/>
          </p:nvSpPr>
          <p:spPr bwMode="auto">
            <a:xfrm rot="16200000">
              <a:off x="6959160" y="-2569300"/>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7" name="Freeform: Shape 46">
              <a:extLst>
                <a:ext uri="{FF2B5EF4-FFF2-40B4-BE49-F238E27FC236}">
                  <a16:creationId xmlns:a16="http://schemas.microsoft.com/office/drawing/2014/main" id="{9A4EC55A-93E9-B25C-76F3-36F18D9015EB}"/>
                </a:ext>
              </a:extLst>
            </p:cNvPr>
            <p:cNvSpPr/>
            <p:nvPr/>
          </p:nvSpPr>
          <p:spPr bwMode="auto">
            <a:xfrm rot="16200000">
              <a:off x="6959160" y="-766594"/>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50654339-C9D1-3174-30F1-D4D4530F5AF5}"/>
              </a:ext>
            </a:extLst>
          </p:cNvPr>
          <p:cNvSpPr>
            <a:spLocks noGrp="1"/>
          </p:cNvSpPr>
          <p:nvPr>
            <p:ph type="title"/>
          </p:nvPr>
        </p:nvSpPr>
        <p:spPr>
          <a:xfrm>
            <a:off x="4775199" y="3059668"/>
            <a:ext cx="6808333" cy="615553"/>
          </a:xfrm>
        </p:spPr>
        <p:txBody>
          <a:bodyPr wrap="square">
            <a:spAutoFit/>
          </a:bodyPr>
          <a:lstStyle/>
          <a:p>
            <a:r>
              <a:rPr lang="en-US" sz="4000" spc="-50" dirty="0">
                <a:latin typeface="+mn-lt"/>
                <a:cs typeface="Segoe UI"/>
              </a:rPr>
              <a:t>Demo: Funding</a:t>
            </a:r>
            <a:endParaRPr lang="en-US" sz="4000" spc="-50" dirty="0">
              <a:latin typeface="+mn-lt"/>
              <a:cs typeface="Segoe UI" panose="020B0502040204020203" pitchFamily="34" charset="0"/>
            </a:endParaRPr>
          </a:p>
        </p:txBody>
      </p:sp>
      <p:sp>
        <p:nvSpPr>
          <p:cNvPr id="44" name="Oval 43">
            <a:extLst>
              <a:ext uri="{FF2B5EF4-FFF2-40B4-BE49-F238E27FC236}">
                <a16:creationId xmlns:a16="http://schemas.microsoft.com/office/drawing/2014/main" id="{2CB669B3-9BE2-5684-9A49-B173C957E5B9}"/>
              </a:ext>
              <a:ext uri="{C183D7F6-B498-43B3-948B-1728B52AA6E4}">
                <adec:decorative xmlns:adec="http://schemas.microsoft.com/office/drawing/2017/decorative" val="1"/>
              </a:ext>
            </a:extLst>
          </p:cNvPr>
          <p:cNvSpPr/>
          <p:nvPr/>
        </p:nvSpPr>
        <p:spPr bwMode="auto">
          <a:xfrm>
            <a:off x="608467" y="1566636"/>
            <a:ext cx="3724728" cy="3724728"/>
          </a:xfrm>
          <a:prstGeom prst="ellipse">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defTabSz="914367">
              <a:spcAft>
                <a:spcPts val="1000"/>
              </a:spcAft>
            </a:pPr>
            <a:endParaRPr lang="en-US" sz="1600" u="sng" err="1">
              <a:solidFill>
                <a:srgbClr val="FFFFFF"/>
              </a:solidFill>
              <a:latin typeface="Segoe UI Semibold"/>
              <a:ea typeface="Calibri" panose="020F0502020204030204" pitchFamily="34" charset="0"/>
              <a:cs typeface="Arial"/>
            </a:endParaRPr>
          </a:p>
        </p:txBody>
      </p:sp>
      <p:sp>
        <p:nvSpPr>
          <p:cNvPr id="45" name="Oval 44">
            <a:extLst>
              <a:ext uri="{FF2B5EF4-FFF2-40B4-BE49-F238E27FC236}">
                <a16:creationId xmlns:a16="http://schemas.microsoft.com/office/drawing/2014/main" id="{E84B62B3-5D06-9499-879D-7E4AA6940CA8}"/>
              </a:ext>
              <a:ext uri="{C183D7F6-B498-43B3-948B-1728B52AA6E4}">
                <adec:decorative xmlns:adec="http://schemas.microsoft.com/office/drawing/2017/decorative" val="1"/>
              </a:ext>
            </a:extLst>
          </p:cNvPr>
          <p:cNvSpPr/>
          <p:nvPr/>
        </p:nvSpPr>
        <p:spPr bwMode="auto">
          <a:xfrm>
            <a:off x="945395" y="1903653"/>
            <a:ext cx="3050872" cy="30506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a:extLst>
              <a:ext uri="{FF2B5EF4-FFF2-40B4-BE49-F238E27FC236}">
                <a16:creationId xmlns:a16="http://schemas.microsoft.com/office/drawing/2014/main" id="{AC27D0DF-D2BD-7EF4-5830-1D13A918601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321" y="2663951"/>
            <a:ext cx="2033020" cy="1530099"/>
          </a:xfrm>
          <a:prstGeom prst="rect">
            <a:avLst/>
          </a:prstGeom>
        </p:spPr>
      </p:pic>
    </p:spTree>
    <p:custDataLst>
      <p:tags r:id="rId1"/>
    </p:custDataLst>
    <p:extLst>
      <p:ext uri="{BB962C8B-B14F-4D97-AF65-F5344CB8AC3E}">
        <p14:creationId xmlns:p14="http://schemas.microsoft.com/office/powerpoint/2010/main" val="73552881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57A0E5B-1446-565C-AE93-F6138F1FD7A2}"/>
              </a:ext>
              <a:ext uri="{C183D7F6-B498-43B3-948B-1728B52AA6E4}">
                <adec:decorative xmlns:adec="http://schemas.microsoft.com/office/drawing/2017/decorative" val="1"/>
              </a:ext>
            </a:extLst>
          </p:cNvPr>
          <p:cNvSpPr>
            <a:spLocks/>
          </p:cNvSpPr>
          <p:nvPr/>
        </p:nvSpPr>
        <p:spPr bwMode="auto">
          <a:xfrm rot="16200000">
            <a:off x="-323574" y="1543048"/>
            <a:ext cx="5003252" cy="377190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06078160-A05E-9EF1-DDCA-1FAC8E843DEB}"/>
              </a:ext>
            </a:extLst>
          </p:cNvPr>
          <p:cNvSpPr>
            <a:spLocks noGrp="1"/>
          </p:cNvSpPr>
          <p:nvPr>
            <p:ph type="title"/>
          </p:nvPr>
        </p:nvSpPr>
        <p:spPr>
          <a:xfrm>
            <a:off x="584200" y="1627188"/>
            <a:ext cx="3008086" cy="1107996"/>
          </a:xfrm>
        </p:spPr>
        <p:txBody>
          <a:bodyPr/>
          <a:lstStyle/>
          <a:p>
            <a:r>
              <a:rPr lang="en-US" sz="3600" dirty="0">
                <a:cs typeface="Segoe UI Semibold"/>
              </a:rPr>
              <a:t>Funding</a:t>
            </a:r>
            <a:br>
              <a:rPr lang="en-US" sz="3600" dirty="0">
                <a:cs typeface="Segoe UI Semibold"/>
              </a:rPr>
            </a:br>
            <a:r>
              <a:rPr lang="en-US" sz="3600" dirty="0">
                <a:cs typeface="Segoe UI Semibold"/>
              </a:rPr>
              <a:t>scenario 1</a:t>
            </a:r>
            <a:endParaRPr lang="en-US" sz="3600" dirty="0"/>
          </a:p>
        </p:txBody>
      </p:sp>
      <p:sp>
        <p:nvSpPr>
          <p:cNvPr id="5" name="Text Placeholder 4">
            <a:extLst>
              <a:ext uri="{FF2B5EF4-FFF2-40B4-BE49-F238E27FC236}">
                <a16:creationId xmlns:a16="http://schemas.microsoft.com/office/drawing/2014/main" id="{3C2088A0-CD34-7B6F-E8A7-3CC55A58FE80}"/>
              </a:ext>
            </a:extLst>
          </p:cNvPr>
          <p:cNvSpPr>
            <a:spLocks noGrp="1"/>
          </p:cNvSpPr>
          <p:nvPr>
            <p:ph type="body" sz="quarter" idx="4294967295"/>
          </p:nvPr>
        </p:nvSpPr>
        <p:spPr>
          <a:xfrm>
            <a:off x="5299075" y="1548492"/>
            <a:ext cx="6300788" cy="1231106"/>
          </a:xfrm>
        </p:spPr>
        <p:txBody>
          <a:bodyPr vert="horz" wrap="square" lIns="0" tIns="0" rIns="0" bIns="0" rtlCol="0" anchor="t">
            <a:spAutoFit/>
          </a:bodyPr>
          <a:lstStyle/>
          <a:p>
            <a:pPr marL="0" indent="0">
              <a:buNone/>
            </a:pPr>
            <a:r>
              <a:rPr lang="en-US" sz="2000" b="1" dirty="0">
                <a:cs typeface="Segoe UI Semilight"/>
              </a:rPr>
              <a:t>Scenario:</a:t>
            </a:r>
            <a:r>
              <a:rPr lang="en-US" sz="2000" dirty="0">
                <a:cs typeface="Segoe UI Semilight"/>
              </a:rPr>
              <a:t> Our charity organisation is focused on hunger relief and is planning to participate in Giving Tuesday for the first time. We are curious about what other campaigns have gone well.</a:t>
            </a:r>
            <a:endParaRPr lang="en-US" sz="2000" b="0" i="0" dirty="0">
              <a:effectLst/>
            </a:endParaRPr>
          </a:p>
        </p:txBody>
      </p:sp>
      <p:sp>
        <p:nvSpPr>
          <p:cNvPr id="8" name="Text Placeholder 4">
            <a:extLst>
              <a:ext uri="{FF2B5EF4-FFF2-40B4-BE49-F238E27FC236}">
                <a16:creationId xmlns:a16="http://schemas.microsoft.com/office/drawing/2014/main" id="{D3022B0E-4D5E-F4C0-29FF-598F68E435ED}"/>
              </a:ext>
            </a:extLst>
          </p:cNvPr>
          <p:cNvSpPr txBox="1">
            <a:spLocks/>
          </p:cNvSpPr>
          <p:nvPr/>
        </p:nvSpPr>
        <p:spPr>
          <a:xfrm>
            <a:off x="5299075" y="3848392"/>
            <a:ext cx="6300788" cy="615553"/>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1200"/>
              </a:spcAft>
              <a:buClrTx/>
              <a:buSzPct val="90000"/>
              <a:buFont typeface="Arial" panose="020B0604020202020204" pitchFamily="34" charset="0"/>
              <a:buNone/>
              <a:tabLst/>
              <a:defRPr sz="2000" spc="0" baseline="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sz="2000" b="1" dirty="0">
                <a:cs typeface="Segoe UI Semilight"/>
              </a:rPr>
              <a:t>Prompt:</a:t>
            </a:r>
            <a:r>
              <a:rPr lang="en-US" dirty="0">
                <a:cs typeface="Segoe UI Semilight"/>
              </a:rPr>
              <a:t> </a:t>
            </a:r>
            <a:r>
              <a:rPr lang="en-US" dirty="0">
                <a:ea typeface="+mn-lt"/>
                <a:cs typeface="+mn-lt"/>
              </a:rPr>
              <a:t>Name some popular Giving Tuesday campaign Ideas for food banks in the UK in 2023. </a:t>
            </a:r>
            <a:endParaRPr lang="en-US" sz="2000" dirty="0"/>
          </a:p>
        </p:txBody>
      </p:sp>
      <p:cxnSp>
        <p:nvCxnSpPr>
          <p:cNvPr id="25" name="Straight Connector 24">
            <a:extLst>
              <a:ext uri="{FF2B5EF4-FFF2-40B4-BE49-F238E27FC236}">
                <a16:creationId xmlns:a16="http://schemas.microsoft.com/office/drawing/2014/main" id="{4F8D14E1-9AB3-60EA-27E3-6DCC20F3FF9F}"/>
              </a:ext>
              <a:ext uri="{C183D7F6-B498-43B3-948B-1728B52AA6E4}">
                <adec:decorative xmlns:adec="http://schemas.microsoft.com/office/drawing/2017/decorative" val="1"/>
              </a:ext>
            </a:extLst>
          </p:cNvPr>
          <p:cNvCxnSpPr>
            <a:cxnSpLocks/>
          </p:cNvCxnSpPr>
          <p:nvPr/>
        </p:nvCxnSpPr>
        <p:spPr>
          <a:xfrm flipH="1">
            <a:off x="5299075" y="3467883"/>
            <a:ext cx="630187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3" name="Picture 17">
            <a:extLst>
              <a:ext uri="{FF2B5EF4-FFF2-40B4-BE49-F238E27FC236}">
                <a16:creationId xmlns:a16="http://schemas.microsoft.com/office/drawing/2014/main" id="{0485C68D-8B9F-761A-A4C1-65784B2357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00" y="3884151"/>
            <a:ext cx="1752600" cy="1752600"/>
          </a:xfrm>
          <a:prstGeom prst="rect">
            <a:avLst/>
          </a:prstGeom>
        </p:spPr>
      </p:pic>
      <p:cxnSp>
        <p:nvCxnSpPr>
          <p:cNvPr id="14" name="Straight Connector 13">
            <a:extLst>
              <a:ext uri="{FF2B5EF4-FFF2-40B4-BE49-F238E27FC236}">
                <a16:creationId xmlns:a16="http://schemas.microsoft.com/office/drawing/2014/main" id="{A93B1473-D2A3-E3A8-1959-64CF4A21648F}"/>
              </a:ext>
              <a:ext uri="{C183D7F6-B498-43B3-948B-1728B52AA6E4}">
                <adec:decorative xmlns:adec="http://schemas.microsoft.com/office/drawing/2017/decorative" val="1"/>
              </a:ext>
            </a:extLst>
          </p:cNvPr>
          <p:cNvCxnSpPr>
            <a:cxnSpLocks/>
          </p:cNvCxnSpPr>
          <p:nvPr/>
        </p:nvCxnSpPr>
        <p:spPr>
          <a:xfrm>
            <a:off x="5027387" y="1599520"/>
            <a:ext cx="0" cy="240098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D68F1-F516-30F0-83BA-10B2A9A1B0F0}"/>
              </a:ext>
              <a:ext uri="{C183D7F6-B498-43B3-948B-1728B52AA6E4}">
                <adec:decorative xmlns:adec="http://schemas.microsoft.com/office/drawing/2017/decorative" val="1"/>
              </a:ext>
            </a:extLst>
          </p:cNvPr>
          <p:cNvCxnSpPr>
            <a:cxnSpLocks/>
          </p:cNvCxnSpPr>
          <p:nvPr/>
        </p:nvCxnSpPr>
        <p:spPr>
          <a:xfrm flipV="1">
            <a:off x="5027386" y="15484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BA0AF2-3265-0927-AA06-5A878CFCA0C3}"/>
              </a:ext>
              <a:ext uri="{C183D7F6-B498-43B3-948B-1728B52AA6E4}">
                <adec:decorative xmlns:adec="http://schemas.microsoft.com/office/drawing/2017/decorative" val="1"/>
              </a:ext>
            </a:extLst>
          </p:cNvPr>
          <p:cNvCxnSpPr>
            <a:cxnSpLocks/>
          </p:cNvCxnSpPr>
          <p:nvPr/>
        </p:nvCxnSpPr>
        <p:spPr>
          <a:xfrm flipV="1">
            <a:off x="5027387" y="38483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4372420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7BA4F7-C991-0A05-82C3-0B6DB6D19AE3}"/>
              </a:ext>
            </a:extLst>
          </p:cNvPr>
          <p:cNvSpPr>
            <a:spLocks noGrp="1"/>
          </p:cNvSpPr>
          <p:nvPr>
            <p:ph type="title" idx="4294967295"/>
          </p:nvPr>
        </p:nvSpPr>
        <p:spPr>
          <a:xfrm>
            <a:off x="588263" y="-307777"/>
            <a:ext cx="11018520" cy="307777"/>
          </a:xfrm>
        </p:spPr>
        <p:txBody>
          <a:bodyPr vert="horz" wrap="square" lIns="0" tIns="0" rIns="0" bIns="0" rtlCol="0" anchor="b">
            <a:spAutoFit/>
          </a:bodyPr>
          <a:lstStyle/>
          <a:p>
            <a:r>
              <a:rPr lang="en-US"/>
              <a:t>Sample copilot response 1</a:t>
            </a:r>
          </a:p>
        </p:txBody>
      </p:sp>
      <p:pic>
        <p:nvPicPr>
          <p:cNvPr id="2" name="Picture 1" descr="Image of a sample copilot response">
            <a:extLst>
              <a:ext uri="{FF2B5EF4-FFF2-40B4-BE49-F238E27FC236}">
                <a16:creationId xmlns:a16="http://schemas.microsoft.com/office/drawing/2014/main" id="{51ABCD1A-497D-9406-E439-EBD944E63515}"/>
              </a:ext>
            </a:extLst>
          </p:cNvPr>
          <p:cNvPicPr>
            <a:picLocks noChangeAspect="1"/>
          </p:cNvPicPr>
          <p:nvPr/>
        </p:nvPicPr>
        <p:blipFill>
          <a:blip r:embed="rId4"/>
          <a:stretch>
            <a:fillRect/>
          </a:stretch>
        </p:blipFill>
        <p:spPr>
          <a:xfrm>
            <a:off x="-4864" y="0"/>
            <a:ext cx="6057347" cy="6229048"/>
          </a:xfrm>
          <a:prstGeom prst="rect">
            <a:avLst/>
          </a:prstGeom>
        </p:spPr>
      </p:pic>
      <p:pic>
        <p:nvPicPr>
          <p:cNvPr id="5" name="Picture 4" descr="Image of a sample copilot response">
            <a:extLst>
              <a:ext uri="{FF2B5EF4-FFF2-40B4-BE49-F238E27FC236}">
                <a16:creationId xmlns:a16="http://schemas.microsoft.com/office/drawing/2014/main" id="{C159DC4D-6D59-2B26-27BC-1169C2AEA494}"/>
              </a:ext>
            </a:extLst>
          </p:cNvPr>
          <p:cNvPicPr>
            <a:picLocks noChangeAspect="1"/>
          </p:cNvPicPr>
          <p:nvPr/>
        </p:nvPicPr>
        <p:blipFill>
          <a:blip r:embed="rId5"/>
          <a:stretch>
            <a:fillRect/>
          </a:stretch>
        </p:blipFill>
        <p:spPr>
          <a:xfrm>
            <a:off x="6561959" y="-24190"/>
            <a:ext cx="5635798" cy="6253239"/>
          </a:xfrm>
          <a:prstGeom prst="rect">
            <a:avLst/>
          </a:prstGeom>
        </p:spPr>
      </p:pic>
    </p:spTree>
    <p:custDataLst>
      <p:tags r:id="rId1"/>
    </p:custDataLst>
    <p:extLst>
      <p:ext uri="{BB962C8B-B14F-4D97-AF65-F5344CB8AC3E}">
        <p14:creationId xmlns:p14="http://schemas.microsoft.com/office/powerpoint/2010/main" val="427898708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E1336C-ED22-5E1C-D40B-87B3AB1F975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2C16804-6312-1500-8C78-CAFA0B850790}"/>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41" t="18097" r="17955" b="56659"/>
          <a:stretch/>
        </p:blipFill>
        <p:spPr>
          <a:xfrm>
            <a:off x="298446" y="2142068"/>
            <a:ext cx="11893554" cy="2438396"/>
          </a:xfrm>
          <a:custGeom>
            <a:avLst/>
            <a:gdLst>
              <a:gd name="connsiteX0" fmla="*/ 0 w 11893550"/>
              <a:gd name="connsiteY0" fmla="*/ 0 h 2438396"/>
              <a:gd name="connsiteX1" fmla="*/ 11893550 w 11893550"/>
              <a:gd name="connsiteY1" fmla="*/ 0 h 2438396"/>
              <a:gd name="connsiteX2" fmla="*/ 11893550 w 11893550"/>
              <a:gd name="connsiteY2" fmla="*/ 2438396 h 2438396"/>
              <a:gd name="connsiteX3" fmla="*/ 0 w 11893550"/>
              <a:gd name="connsiteY3" fmla="*/ 2438396 h 2438396"/>
            </a:gdLst>
            <a:ahLst/>
            <a:cxnLst>
              <a:cxn ang="0">
                <a:pos x="connsiteX0" y="connsiteY0"/>
              </a:cxn>
              <a:cxn ang="0">
                <a:pos x="connsiteX1" y="connsiteY1"/>
              </a:cxn>
              <a:cxn ang="0">
                <a:pos x="connsiteX2" y="connsiteY2"/>
              </a:cxn>
              <a:cxn ang="0">
                <a:pos x="connsiteX3" y="connsiteY3"/>
              </a:cxn>
            </a:cxnLst>
            <a:rect l="l" t="t" r="r" b="b"/>
            <a:pathLst>
              <a:path w="11893550" h="2438396">
                <a:moveTo>
                  <a:pt x="0" y="0"/>
                </a:moveTo>
                <a:lnTo>
                  <a:pt x="11893550" y="0"/>
                </a:lnTo>
                <a:lnTo>
                  <a:pt x="11893550" y="2438396"/>
                </a:lnTo>
                <a:lnTo>
                  <a:pt x="0" y="2438396"/>
                </a:lnTo>
                <a:close/>
              </a:path>
            </a:pathLst>
          </a:custGeom>
        </p:spPr>
      </p:pic>
      <p:sp>
        <p:nvSpPr>
          <p:cNvPr id="15" name="Rectangle 14">
            <a:extLst>
              <a:ext uri="{FF2B5EF4-FFF2-40B4-BE49-F238E27FC236}">
                <a16:creationId xmlns:a16="http://schemas.microsoft.com/office/drawing/2014/main" id="{54D3BEE6-CF79-6C81-2A95-68135D18DE2F}"/>
              </a:ext>
              <a:ext uri="{C183D7F6-B498-43B3-948B-1728B52AA6E4}">
                <adec:decorative xmlns:adec="http://schemas.microsoft.com/office/drawing/2017/decorative" val="1"/>
              </a:ext>
            </a:extLst>
          </p:cNvPr>
          <p:cNvSpPr/>
          <p:nvPr/>
        </p:nvSpPr>
        <p:spPr bwMode="auto">
          <a:xfrm rot="16200000">
            <a:off x="5026032" y="-2585510"/>
            <a:ext cx="2438396" cy="11893553"/>
          </a:xfrm>
          <a:prstGeom prst="rect">
            <a:avLst/>
          </a:prstGeom>
          <a:gradFill flip="none" rotWithShape="1">
            <a:gsLst>
              <a:gs pos="0">
                <a:schemeClr val="bg2">
                  <a:lumMod val="90000"/>
                  <a:lumOff val="10000"/>
                  <a:alpha val="0"/>
                </a:schemeClr>
              </a:gs>
              <a:gs pos="77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A3197239-CE65-DE3D-320D-4D0C4B65E652}"/>
              </a:ext>
            </a:extLst>
          </p:cNvPr>
          <p:cNvSpPr>
            <a:spLocks noGrp="1"/>
          </p:cNvSpPr>
          <p:nvPr>
            <p:ph type="title"/>
          </p:nvPr>
        </p:nvSpPr>
        <p:spPr>
          <a:xfrm>
            <a:off x="588261" y="2751892"/>
            <a:ext cx="3490247" cy="1354217"/>
          </a:xfrm>
        </p:spPr>
        <p:txBody>
          <a:bodyPr wrap="square">
            <a:spAutoFit/>
          </a:bodyPr>
          <a:lstStyle/>
          <a:p>
            <a:r>
              <a:rPr lang="en-US" sz="4400"/>
              <a:t>Copilot overview</a:t>
            </a:r>
          </a:p>
        </p:txBody>
      </p:sp>
      <p:cxnSp>
        <p:nvCxnSpPr>
          <p:cNvPr id="37" name="Straight Connector 36">
            <a:extLst>
              <a:ext uri="{FF2B5EF4-FFF2-40B4-BE49-F238E27FC236}">
                <a16:creationId xmlns:a16="http://schemas.microsoft.com/office/drawing/2014/main" id="{F8C900AD-4412-E17F-D2CC-16220E4B7973}"/>
              </a:ext>
              <a:ext uri="{C183D7F6-B498-43B3-948B-1728B52AA6E4}">
                <adec:decorative xmlns:adec="http://schemas.microsoft.com/office/drawing/2017/decorative" val="1"/>
              </a:ext>
            </a:extLst>
          </p:cNvPr>
          <p:cNvCxnSpPr>
            <a:cxnSpLocks/>
          </p:cNvCxnSpPr>
          <p:nvPr/>
        </p:nvCxnSpPr>
        <p:spPr>
          <a:xfrm>
            <a:off x="298450" y="2142068"/>
            <a:ext cx="0" cy="2438397"/>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3464B92-AC29-C4F0-AE03-6C18A8AF9B6C}"/>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r="23027" b="33047"/>
          <a:stretch/>
        </p:blipFill>
        <p:spPr>
          <a:xfrm>
            <a:off x="1750422" y="370510"/>
            <a:ext cx="10441576" cy="6487490"/>
          </a:xfrm>
          <a:prstGeom prst="rect">
            <a:avLst/>
          </a:prstGeom>
        </p:spPr>
      </p:pic>
    </p:spTree>
    <p:custDataLst>
      <p:tags r:id="rId1"/>
    </p:custDataLst>
    <p:extLst>
      <p:ext uri="{BB962C8B-B14F-4D97-AF65-F5344CB8AC3E}">
        <p14:creationId xmlns:p14="http://schemas.microsoft.com/office/powerpoint/2010/main" val="340379734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57A0E5B-1446-565C-AE93-F6138F1FD7A2}"/>
              </a:ext>
              <a:ext uri="{C183D7F6-B498-43B3-948B-1728B52AA6E4}">
                <adec:decorative xmlns:adec="http://schemas.microsoft.com/office/drawing/2017/decorative" val="1"/>
              </a:ext>
            </a:extLst>
          </p:cNvPr>
          <p:cNvSpPr>
            <a:spLocks/>
          </p:cNvSpPr>
          <p:nvPr/>
        </p:nvSpPr>
        <p:spPr bwMode="auto">
          <a:xfrm rot="16200000">
            <a:off x="-323574" y="1543048"/>
            <a:ext cx="5003252" cy="377190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06078160-A05E-9EF1-DDCA-1FAC8E843DEB}"/>
              </a:ext>
            </a:extLst>
          </p:cNvPr>
          <p:cNvSpPr>
            <a:spLocks noGrp="1"/>
          </p:cNvSpPr>
          <p:nvPr>
            <p:ph type="title"/>
          </p:nvPr>
        </p:nvSpPr>
        <p:spPr>
          <a:xfrm>
            <a:off x="584200" y="1627188"/>
            <a:ext cx="3008086" cy="1661993"/>
          </a:xfrm>
        </p:spPr>
        <p:txBody>
          <a:bodyPr/>
          <a:lstStyle/>
          <a:p>
            <a:r>
              <a:rPr lang="en-US" sz="3600" dirty="0">
                <a:cs typeface="Segoe UI Semibold"/>
              </a:rPr>
              <a:t>Funding</a:t>
            </a:r>
            <a:br>
              <a:rPr lang="en-US" sz="3600" dirty="0">
                <a:cs typeface="Segoe UI Semibold"/>
              </a:rPr>
            </a:br>
            <a:r>
              <a:rPr lang="en-US" sz="3600" dirty="0">
                <a:cs typeface="Segoe UI Semibold"/>
              </a:rPr>
              <a:t>scenario 2</a:t>
            </a:r>
            <a:br>
              <a:rPr lang="en-US" sz="3600" dirty="0">
                <a:cs typeface="Segoe UI Semibold"/>
              </a:rPr>
            </a:br>
            <a:endParaRPr lang="en-US" sz="3600"/>
          </a:p>
        </p:txBody>
      </p:sp>
      <p:sp>
        <p:nvSpPr>
          <p:cNvPr id="5" name="Text Placeholder 4">
            <a:extLst>
              <a:ext uri="{FF2B5EF4-FFF2-40B4-BE49-F238E27FC236}">
                <a16:creationId xmlns:a16="http://schemas.microsoft.com/office/drawing/2014/main" id="{3C2088A0-CD34-7B6F-E8A7-3CC55A58FE80}"/>
              </a:ext>
            </a:extLst>
          </p:cNvPr>
          <p:cNvSpPr>
            <a:spLocks noGrp="1"/>
          </p:cNvSpPr>
          <p:nvPr>
            <p:ph type="body" sz="quarter" idx="4294967295"/>
          </p:nvPr>
        </p:nvSpPr>
        <p:spPr>
          <a:xfrm>
            <a:off x="5299075" y="1548492"/>
            <a:ext cx="6300788" cy="1231106"/>
          </a:xfrm>
        </p:spPr>
        <p:txBody>
          <a:bodyPr vert="horz" wrap="square" lIns="0" tIns="0" rIns="0" bIns="0" rtlCol="0" anchor="t">
            <a:spAutoFit/>
          </a:bodyPr>
          <a:lstStyle/>
          <a:p>
            <a:pPr marL="0" indent="0">
              <a:buNone/>
            </a:pPr>
            <a:r>
              <a:rPr lang="en-US" sz="2000" b="1" dirty="0">
                <a:cs typeface="Segoe UI Semilight"/>
              </a:rPr>
              <a:t>Your Scenario:</a:t>
            </a:r>
            <a:r>
              <a:rPr lang="en-US" sz="2000" dirty="0">
                <a:cs typeface="Segoe UI Semilight"/>
              </a:rPr>
              <a:t> We are the digital innovation team at a small child rights </a:t>
            </a:r>
            <a:r>
              <a:rPr lang="en-US" sz="2000" dirty="0" err="1">
                <a:cs typeface="Segoe UI Semilight"/>
              </a:rPr>
              <a:t>organisation</a:t>
            </a:r>
            <a:r>
              <a:rPr lang="en-US" sz="2000" dirty="0">
                <a:cs typeface="Segoe UI Semilight"/>
              </a:rPr>
              <a:t>, uniting to craft digital strategies that will captivate and inspire a new generation of donors.</a:t>
            </a:r>
            <a:endParaRPr lang="en-US" sz="2000" b="0" i="0" dirty="0">
              <a:effectLst/>
            </a:endParaRPr>
          </a:p>
        </p:txBody>
      </p:sp>
      <p:sp>
        <p:nvSpPr>
          <p:cNvPr id="8" name="Text Placeholder 4">
            <a:extLst>
              <a:ext uri="{FF2B5EF4-FFF2-40B4-BE49-F238E27FC236}">
                <a16:creationId xmlns:a16="http://schemas.microsoft.com/office/drawing/2014/main" id="{D3022B0E-4D5E-F4C0-29FF-598F68E435ED}"/>
              </a:ext>
            </a:extLst>
          </p:cNvPr>
          <p:cNvSpPr txBox="1">
            <a:spLocks/>
          </p:cNvSpPr>
          <p:nvPr/>
        </p:nvSpPr>
        <p:spPr>
          <a:xfrm>
            <a:off x="5299075" y="3848392"/>
            <a:ext cx="6300788" cy="923330"/>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1200"/>
              </a:spcAft>
              <a:buClrTx/>
              <a:buSzPct val="90000"/>
              <a:buFont typeface="Arial" panose="020B0604020202020204" pitchFamily="34" charset="0"/>
              <a:buNone/>
              <a:tabLst/>
              <a:defRPr sz="2000" spc="0" baseline="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sz="2000" b="1" dirty="0">
                <a:cs typeface="Segoe UI Semilight"/>
              </a:rPr>
              <a:t>Prompt:</a:t>
            </a:r>
            <a:r>
              <a:rPr lang="en-US" dirty="0">
                <a:cs typeface="Segoe UI Semilight"/>
              </a:rPr>
              <a:t> </a:t>
            </a:r>
            <a:r>
              <a:rPr lang="en-US" dirty="0">
                <a:latin typeface="Segoe UI"/>
                <a:ea typeface="Roboto"/>
                <a:cs typeface="Segoe UI Semilight"/>
              </a:rPr>
              <a:t>Provide five ideas for a digital fundraising strategy for a small </a:t>
            </a:r>
            <a:r>
              <a:rPr lang="en-US" dirty="0" err="1">
                <a:latin typeface="Segoe UI"/>
                <a:ea typeface="Roboto"/>
                <a:cs typeface="Segoe UI Semilight"/>
              </a:rPr>
              <a:t>organisation</a:t>
            </a:r>
            <a:r>
              <a:rPr lang="en-US" dirty="0">
                <a:latin typeface="Segoe UI"/>
                <a:ea typeface="Roboto"/>
                <a:cs typeface="Segoe UI Semilight"/>
              </a:rPr>
              <a:t> that works for child rights, to help us bring in new donors.</a:t>
            </a:r>
          </a:p>
        </p:txBody>
      </p:sp>
      <p:cxnSp>
        <p:nvCxnSpPr>
          <p:cNvPr id="25" name="Straight Connector 24">
            <a:extLst>
              <a:ext uri="{FF2B5EF4-FFF2-40B4-BE49-F238E27FC236}">
                <a16:creationId xmlns:a16="http://schemas.microsoft.com/office/drawing/2014/main" id="{4F8D14E1-9AB3-60EA-27E3-6DCC20F3FF9F}"/>
              </a:ext>
              <a:ext uri="{C183D7F6-B498-43B3-948B-1728B52AA6E4}">
                <adec:decorative xmlns:adec="http://schemas.microsoft.com/office/drawing/2017/decorative" val="1"/>
              </a:ext>
            </a:extLst>
          </p:cNvPr>
          <p:cNvCxnSpPr>
            <a:cxnSpLocks/>
          </p:cNvCxnSpPr>
          <p:nvPr/>
        </p:nvCxnSpPr>
        <p:spPr>
          <a:xfrm flipH="1">
            <a:off x="5299075" y="3467883"/>
            <a:ext cx="630187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3" name="Picture 17">
            <a:extLst>
              <a:ext uri="{FF2B5EF4-FFF2-40B4-BE49-F238E27FC236}">
                <a16:creationId xmlns:a16="http://schemas.microsoft.com/office/drawing/2014/main" id="{0485C68D-8B9F-761A-A4C1-65784B2357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00" y="3884151"/>
            <a:ext cx="1752600" cy="1752600"/>
          </a:xfrm>
          <a:prstGeom prst="rect">
            <a:avLst/>
          </a:prstGeom>
        </p:spPr>
      </p:pic>
      <p:cxnSp>
        <p:nvCxnSpPr>
          <p:cNvPr id="14" name="Straight Connector 13">
            <a:extLst>
              <a:ext uri="{FF2B5EF4-FFF2-40B4-BE49-F238E27FC236}">
                <a16:creationId xmlns:a16="http://schemas.microsoft.com/office/drawing/2014/main" id="{A93B1473-D2A3-E3A8-1959-64CF4A21648F}"/>
              </a:ext>
              <a:ext uri="{C183D7F6-B498-43B3-948B-1728B52AA6E4}">
                <adec:decorative xmlns:adec="http://schemas.microsoft.com/office/drawing/2017/decorative" val="1"/>
              </a:ext>
            </a:extLst>
          </p:cNvPr>
          <p:cNvCxnSpPr>
            <a:cxnSpLocks/>
          </p:cNvCxnSpPr>
          <p:nvPr/>
        </p:nvCxnSpPr>
        <p:spPr>
          <a:xfrm>
            <a:off x="5027387" y="1599520"/>
            <a:ext cx="0" cy="240098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D68F1-F516-30F0-83BA-10B2A9A1B0F0}"/>
              </a:ext>
              <a:ext uri="{C183D7F6-B498-43B3-948B-1728B52AA6E4}">
                <adec:decorative xmlns:adec="http://schemas.microsoft.com/office/drawing/2017/decorative" val="1"/>
              </a:ext>
            </a:extLst>
          </p:cNvPr>
          <p:cNvCxnSpPr>
            <a:cxnSpLocks/>
          </p:cNvCxnSpPr>
          <p:nvPr/>
        </p:nvCxnSpPr>
        <p:spPr>
          <a:xfrm flipV="1">
            <a:off x="5027386" y="15484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BA0AF2-3265-0927-AA06-5A878CFCA0C3}"/>
              </a:ext>
              <a:ext uri="{C183D7F6-B498-43B3-948B-1728B52AA6E4}">
                <adec:decorative xmlns:adec="http://schemas.microsoft.com/office/drawing/2017/decorative" val="1"/>
              </a:ext>
            </a:extLst>
          </p:cNvPr>
          <p:cNvCxnSpPr>
            <a:cxnSpLocks/>
          </p:cNvCxnSpPr>
          <p:nvPr/>
        </p:nvCxnSpPr>
        <p:spPr>
          <a:xfrm flipV="1">
            <a:off x="5027387" y="38483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4369325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729C4D-5138-2641-14E2-8B8BF13B6A56}"/>
              </a:ext>
            </a:extLst>
          </p:cNvPr>
          <p:cNvSpPr>
            <a:spLocks noGrp="1"/>
          </p:cNvSpPr>
          <p:nvPr>
            <p:ph type="title" idx="4294967295"/>
          </p:nvPr>
        </p:nvSpPr>
        <p:spPr>
          <a:xfrm>
            <a:off x="588263" y="-307777"/>
            <a:ext cx="11018520" cy="307777"/>
          </a:xfrm>
        </p:spPr>
        <p:txBody>
          <a:bodyPr vert="horz" wrap="square" lIns="0" tIns="0" rIns="0" bIns="0" rtlCol="0" anchor="b">
            <a:spAutoFit/>
          </a:bodyPr>
          <a:lstStyle/>
          <a:p>
            <a:r>
              <a:rPr lang="en-US"/>
              <a:t>Sample copilot response 3</a:t>
            </a:r>
          </a:p>
        </p:txBody>
      </p:sp>
      <p:pic>
        <p:nvPicPr>
          <p:cNvPr id="2" name="Picture 1" descr="Sample response from Copilot.">
            <a:extLst>
              <a:ext uri="{FF2B5EF4-FFF2-40B4-BE49-F238E27FC236}">
                <a16:creationId xmlns:a16="http://schemas.microsoft.com/office/drawing/2014/main" id="{75A5AA85-1740-69C0-1EF1-372BBE938D4B}"/>
              </a:ext>
            </a:extLst>
          </p:cNvPr>
          <p:cNvPicPr>
            <a:picLocks noChangeAspect="1"/>
          </p:cNvPicPr>
          <p:nvPr/>
        </p:nvPicPr>
        <p:blipFill>
          <a:blip r:embed="rId4"/>
          <a:stretch>
            <a:fillRect/>
          </a:stretch>
        </p:blipFill>
        <p:spPr>
          <a:xfrm>
            <a:off x="2590425" y="0"/>
            <a:ext cx="6768193" cy="6858000"/>
          </a:xfrm>
          <a:prstGeom prst="rect">
            <a:avLst/>
          </a:prstGeom>
        </p:spPr>
      </p:pic>
    </p:spTree>
    <p:custDataLst>
      <p:tags r:id="rId1"/>
    </p:custDataLst>
    <p:extLst>
      <p:ext uri="{BB962C8B-B14F-4D97-AF65-F5344CB8AC3E}">
        <p14:creationId xmlns:p14="http://schemas.microsoft.com/office/powerpoint/2010/main" val="205197470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57A0E5B-1446-565C-AE93-F6138F1FD7A2}"/>
              </a:ext>
              <a:ext uri="{C183D7F6-B498-43B3-948B-1728B52AA6E4}">
                <adec:decorative xmlns:adec="http://schemas.microsoft.com/office/drawing/2017/decorative" val="1"/>
              </a:ext>
            </a:extLst>
          </p:cNvPr>
          <p:cNvSpPr>
            <a:spLocks/>
          </p:cNvSpPr>
          <p:nvPr/>
        </p:nvSpPr>
        <p:spPr bwMode="auto">
          <a:xfrm rot="16200000">
            <a:off x="-323574" y="1543048"/>
            <a:ext cx="5003252" cy="377190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06078160-A05E-9EF1-DDCA-1FAC8E843DEB}"/>
              </a:ext>
            </a:extLst>
          </p:cNvPr>
          <p:cNvSpPr>
            <a:spLocks noGrp="1"/>
          </p:cNvSpPr>
          <p:nvPr>
            <p:ph type="title"/>
          </p:nvPr>
        </p:nvSpPr>
        <p:spPr>
          <a:xfrm>
            <a:off x="584200" y="1627188"/>
            <a:ext cx="3008086" cy="1661993"/>
          </a:xfrm>
        </p:spPr>
        <p:txBody>
          <a:bodyPr/>
          <a:lstStyle/>
          <a:p>
            <a:r>
              <a:rPr lang="en-US" sz="3600" dirty="0">
                <a:cs typeface="Segoe UI Semibold"/>
              </a:rPr>
              <a:t>Funding</a:t>
            </a:r>
            <a:br>
              <a:rPr lang="en-US" sz="3600" dirty="0">
                <a:cs typeface="Segoe UI Semibold"/>
              </a:rPr>
            </a:br>
            <a:r>
              <a:rPr lang="en-US" sz="3600" dirty="0">
                <a:cs typeface="Segoe UI Semibold"/>
              </a:rPr>
              <a:t>scenario 3</a:t>
            </a:r>
            <a:br>
              <a:rPr lang="en-US" sz="3600" dirty="0">
                <a:cs typeface="Segoe UI Semibold"/>
              </a:rPr>
            </a:br>
            <a:endParaRPr lang="en-US" sz="3600"/>
          </a:p>
        </p:txBody>
      </p:sp>
      <p:sp>
        <p:nvSpPr>
          <p:cNvPr id="5" name="Text Placeholder 4">
            <a:extLst>
              <a:ext uri="{FF2B5EF4-FFF2-40B4-BE49-F238E27FC236}">
                <a16:creationId xmlns:a16="http://schemas.microsoft.com/office/drawing/2014/main" id="{3C2088A0-CD34-7B6F-E8A7-3CC55A58FE80}"/>
              </a:ext>
            </a:extLst>
          </p:cNvPr>
          <p:cNvSpPr>
            <a:spLocks noGrp="1"/>
          </p:cNvSpPr>
          <p:nvPr>
            <p:ph type="body" sz="quarter" idx="4294967295"/>
          </p:nvPr>
        </p:nvSpPr>
        <p:spPr>
          <a:xfrm>
            <a:off x="5299075" y="1548492"/>
            <a:ext cx="6300788" cy="615553"/>
          </a:xfrm>
        </p:spPr>
        <p:txBody>
          <a:bodyPr vert="horz" wrap="square" lIns="0" tIns="0" rIns="0" bIns="0" rtlCol="0" anchor="t">
            <a:spAutoFit/>
          </a:bodyPr>
          <a:lstStyle/>
          <a:p>
            <a:pPr marL="0" indent="0">
              <a:buNone/>
            </a:pPr>
            <a:r>
              <a:rPr lang="en-US" sz="2000" b="1" dirty="0">
                <a:cs typeface="Segoe UI"/>
              </a:rPr>
              <a:t>Your Scenario:</a:t>
            </a:r>
            <a:r>
              <a:rPr lang="en-US" sz="2000" dirty="0">
                <a:cs typeface="Segoe UI"/>
              </a:rPr>
              <a:t> Think of a scenario that is relevant to your organisation and role. </a:t>
            </a:r>
            <a:endParaRPr lang="en-US" dirty="0"/>
          </a:p>
        </p:txBody>
      </p:sp>
      <p:sp>
        <p:nvSpPr>
          <p:cNvPr id="8" name="Text Placeholder 4">
            <a:extLst>
              <a:ext uri="{FF2B5EF4-FFF2-40B4-BE49-F238E27FC236}">
                <a16:creationId xmlns:a16="http://schemas.microsoft.com/office/drawing/2014/main" id="{D3022B0E-4D5E-F4C0-29FF-598F68E435ED}"/>
              </a:ext>
            </a:extLst>
          </p:cNvPr>
          <p:cNvSpPr txBox="1">
            <a:spLocks/>
          </p:cNvSpPr>
          <p:nvPr/>
        </p:nvSpPr>
        <p:spPr>
          <a:xfrm>
            <a:off x="5299075" y="3848392"/>
            <a:ext cx="6300788" cy="615553"/>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1200"/>
              </a:spcAft>
              <a:buClrTx/>
              <a:buSzPct val="90000"/>
              <a:buFont typeface="Arial" panose="020B0604020202020204" pitchFamily="34" charset="0"/>
              <a:buNone/>
              <a:tabLst/>
              <a:defRPr sz="2000" spc="0" baseline="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b="1" dirty="0">
                <a:cs typeface="Segoe UI Semilight"/>
              </a:rPr>
              <a:t>Your Prompt</a:t>
            </a:r>
            <a:r>
              <a:rPr lang="en-US" sz="2000" b="1" dirty="0">
                <a:cs typeface="Segoe UI Semilight"/>
              </a:rPr>
              <a:t>:</a:t>
            </a:r>
            <a:r>
              <a:rPr lang="en-US" dirty="0">
                <a:cs typeface="Segoe UI Semilight"/>
              </a:rPr>
              <a:t> </a:t>
            </a:r>
            <a:r>
              <a:rPr lang="en-US" dirty="0">
                <a:latin typeface="Segoe UI"/>
                <a:ea typeface="Roboto"/>
                <a:cs typeface="Segoe UI"/>
              </a:rPr>
              <a:t>Write one sample prompt that you could use for funding based on your scenario.</a:t>
            </a:r>
            <a:endParaRPr lang="en-US" dirty="0">
              <a:latin typeface="Segoe UI"/>
              <a:ea typeface="Roboto"/>
              <a:cs typeface="Segoe UI Semilight"/>
            </a:endParaRPr>
          </a:p>
        </p:txBody>
      </p:sp>
      <p:cxnSp>
        <p:nvCxnSpPr>
          <p:cNvPr id="25" name="Straight Connector 24">
            <a:extLst>
              <a:ext uri="{FF2B5EF4-FFF2-40B4-BE49-F238E27FC236}">
                <a16:creationId xmlns:a16="http://schemas.microsoft.com/office/drawing/2014/main" id="{4F8D14E1-9AB3-60EA-27E3-6DCC20F3FF9F}"/>
              </a:ext>
              <a:ext uri="{C183D7F6-B498-43B3-948B-1728B52AA6E4}">
                <adec:decorative xmlns:adec="http://schemas.microsoft.com/office/drawing/2017/decorative" val="1"/>
              </a:ext>
            </a:extLst>
          </p:cNvPr>
          <p:cNvCxnSpPr>
            <a:cxnSpLocks/>
          </p:cNvCxnSpPr>
          <p:nvPr/>
        </p:nvCxnSpPr>
        <p:spPr>
          <a:xfrm flipH="1">
            <a:off x="5299075" y="3467883"/>
            <a:ext cx="630187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3" name="Picture 17">
            <a:extLst>
              <a:ext uri="{FF2B5EF4-FFF2-40B4-BE49-F238E27FC236}">
                <a16:creationId xmlns:a16="http://schemas.microsoft.com/office/drawing/2014/main" id="{0485C68D-8B9F-761A-A4C1-65784B2357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00" y="3884151"/>
            <a:ext cx="1752600" cy="1752600"/>
          </a:xfrm>
          <a:prstGeom prst="rect">
            <a:avLst/>
          </a:prstGeom>
        </p:spPr>
      </p:pic>
      <p:cxnSp>
        <p:nvCxnSpPr>
          <p:cNvPr id="14" name="Straight Connector 13">
            <a:extLst>
              <a:ext uri="{FF2B5EF4-FFF2-40B4-BE49-F238E27FC236}">
                <a16:creationId xmlns:a16="http://schemas.microsoft.com/office/drawing/2014/main" id="{A93B1473-D2A3-E3A8-1959-64CF4A21648F}"/>
              </a:ext>
              <a:ext uri="{C183D7F6-B498-43B3-948B-1728B52AA6E4}">
                <adec:decorative xmlns:adec="http://schemas.microsoft.com/office/drawing/2017/decorative" val="1"/>
              </a:ext>
            </a:extLst>
          </p:cNvPr>
          <p:cNvCxnSpPr>
            <a:cxnSpLocks/>
          </p:cNvCxnSpPr>
          <p:nvPr/>
        </p:nvCxnSpPr>
        <p:spPr>
          <a:xfrm>
            <a:off x="5027387" y="1599520"/>
            <a:ext cx="0" cy="240098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D68F1-F516-30F0-83BA-10B2A9A1B0F0}"/>
              </a:ext>
              <a:ext uri="{C183D7F6-B498-43B3-948B-1728B52AA6E4}">
                <adec:decorative xmlns:adec="http://schemas.microsoft.com/office/drawing/2017/decorative" val="1"/>
              </a:ext>
            </a:extLst>
          </p:cNvPr>
          <p:cNvCxnSpPr>
            <a:cxnSpLocks/>
          </p:cNvCxnSpPr>
          <p:nvPr/>
        </p:nvCxnSpPr>
        <p:spPr>
          <a:xfrm flipV="1">
            <a:off x="5027386" y="15484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BA0AF2-3265-0927-AA06-5A878CFCA0C3}"/>
              </a:ext>
              <a:ext uri="{C183D7F6-B498-43B3-948B-1728B52AA6E4}">
                <adec:decorative xmlns:adec="http://schemas.microsoft.com/office/drawing/2017/decorative" val="1"/>
              </a:ext>
            </a:extLst>
          </p:cNvPr>
          <p:cNvCxnSpPr>
            <a:cxnSpLocks/>
          </p:cNvCxnSpPr>
          <p:nvPr/>
        </p:nvCxnSpPr>
        <p:spPr>
          <a:xfrm flipV="1">
            <a:off x="5027387" y="38483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5161253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DDA222-3F14-88B0-4433-92007B6AE4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8" name="Group 47">
            <a:extLst>
              <a:ext uri="{FF2B5EF4-FFF2-40B4-BE49-F238E27FC236}">
                <a16:creationId xmlns:a16="http://schemas.microsoft.com/office/drawing/2014/main" id="{32CF0A06-EFAB-5893-82A0-7B967554F037}"/>
              </a:ext>
              <a:ext uri="{C183D7F6-B498-43B3-948B-1728B52AA6E4}">
                <adec:decorative xmlns:adec="http://schemas.microsoft.com/office/drawing/2017/decorative" val="1"/>
              </a:ext>
            </a:extLst>
          </p:cNvPr>
          <p:cNvGrpSpPr/>
          <p:nvPr/>
        </p:nvGrpSpPr>
        <p:grpSpPr>
          <a:xfrm>
            <a:off x="1937113" y="2504787"/>
            <a:ext cx="10089814" cy="1848426"/>
            <a:chOff x="1937113" y="2452747"/>
            <a:chExt cx="10089814" cy="1848426"/>
          </a:xfrm>
        </p:grpSpPr>
        <p:sp>
          <p:nvSpPr>
            <p:cNvPr id="43" name="Freeform: Shape 42">
              <a:extLst>
                <a:ext uri="{FF2B5EF4-FFF2-40B4-BE49-F238E27FC236}">
                  <a16:creationId xmlns:a16="http://schemas.microsoft.com/office/drawing/2014/main" id="{0677E22A-C3CB-B3BA-8F8D-3010ACDD321A}"/>
                </a:ext>
              </a:extLst>
            </p:cNvPr>
            <p:cNvSpPr/>
            <p:nvPr/>
          </p:nvSpPr>
          <p:spPr bwMode="auto">
            <a:xfrm rot="16200000">
              <a:off x="6352664" y="-1667947"/>
              <a:ext cx="1258712"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6" name="Freeform: Shape 45">
              <a:extLst>
                <a:ext uri="{FF2B5EF4-FFF2-40B4-BE49-F238E27FC236}">
                  <a16:creationId xmlns:a16="http://schemas.microsoft.com/office/drawing/2014/main" id="{9FF78A48-747E-5F2A-2AAF-3096A78654A1}"/>
                </a:ext>
              </a:extLst>
            </p:cNvPr>
            <p:cNvSpPr/>
            <p:nvPr/>
          </p:nvSpPr>
          <p:spPr bwMode="auto">
            <a:xfrm rot="16200000">
              <a:off x="6959160" y="-2569300"/>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7" name="Freeform: Shape 46">
              <a:extLst>
                <a:ext uri="{FF2B5EF4-FFF2-40B4-BE49-F238E27FC236}">
                  <a16:creationId xmlns:a16="http://schemas.microsoft.com/office/drawing/2014/main" id="{9A4EC55A-93E9-B25C-76F3-36F18D9015EB}"/>
                </a:ext>
              </a:extLst>
            </p:cNvPr>
            <p:cNvSpPr/>
            <p:nvPr/>
          </p:nvSpPr>
          <p:spPr bwMode="auto">
            <a:xfrm rot="16200000">
              <a:off x="6959160" y="-766594"/>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50654339-C9D1-3174-30F1-D4D4530F5AF5}"/>
              </a:ext>
            </a:extLst>
          </p:cNvPr>
          <p:cNvSpPr>
            <a:spLocks noGrp="1"/>
          </p:cNvSpPr>
          <p:nvPr>
            <p:ph type="title"/>
          </p:nvPr>
        </p:nvSpPr>
        <p:spPr>
          <a:xfrm>
            <a:off x="4775199" y="3059668"/>
            <a:ext cx="6808333" cy="615553"/>
          </a:xfrm>
        </p:spPr>
        <p:txBody>
          <a:bodyPr wrap="square">
            <a:spAutoFit/>
          </a:bodyPr>
          <a:lstStyle/>
          <a:p>
            <a:r>
              <a:rPr lang="en-US" sz="4000" spc="-50" dirty="0">
                <a:latin typeface="+mn-lt"/>
                <a:cs typeface="Segoe UI"/>
              </a:rPr>
              <a:t>Demo: People development</a:t>
            </a:r>
            <a:endParaRPr lang="en-US" sz="4000" spc="-50" dirty="0">
              <a:latin typeface="+mn-lt"/>
              <a:cs typeface="Segoe UI" panose="020B0502040204020203" pitchFamily="34" charset="0"/>
            </a:endParaRPr>
          </a:p>
        </p:txBody>
      </p:sp>
      <p:sp>
        <p:nvSpPr>
          <p:cNvPr id="44" name="Oval 43">
            <a:extLst>
              <a:ext uri="{FF2B5EF4-FFF2-40B4-BE49-F238E27FC236}">
                <a16:creationId xmlns:a16="http://schemas.microsoft.com/office/drawing/2014/main" id="{2CB669B3-9BE2-5684-9A49-B173C957E5B9}"/>
              </a:ext>
              <a:ext uri="{C183D7F6-B498-43B3-948B-1728B52AA6E4}">
                <adec:decorative xmlns:adec="http://schemas.microsoft.com/office/drawing/2017/decorative" val="1"/>
              </a:ext>
            </a:extLst>
          </p:cNvPr>
          <p:cNvSpPr/>
          <p:nvPr/>
        </p:nvSpPr>
        <p:spPr bwMode="auto">
          <a:xfrm>
            <a:off x="608467" y="1566636"/>
            <a:ext cx="3724728" cy="3724728"/>
          </a:xfrm>
          <a:prstGeom prst="ellipse">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defTabSz="914367">
              <a:spcAft>
                <a:spcPts val="1000"/>
              </a:spcAft>
            </a:pPr>
            <a:endParaRPr lang="en-US" sz="1600" u="sng" err="1">
              <a:solidFill>
                <a:srgbClr val="FFFFFF"/>
              </a:solidFill>
              <a:latin typeface="Segoe UI Semibold"/>
              <a:ea typeface="Calibri" panose="020F0502020204030204" pitchFamily="34" charset="0"/>
              <a:cs typeface="Arial"/>
            </a:endParaRPr>
          </a:p>
        </p:txBody>
      </p:sp>
      <p:sp>
        <p:nvSpPr>
          <p:cNvPr id="45" name="Oval 44">
            <a:extLst>
              <a:ext uri="{FF2B5EF4-FFF2-40B4-BE49-F238E27FC236}">
                <a16:creationId xmlns:a16="http://schemas.microsoft.com/office/drawing/2014/main" id="{E84B62B3-5D06-9499-879D-7E4AA6940CA8}"/>
              </a:ext>
              <a:ext uri="{C183D7F6-B498-43B3-948B-1728B52AA6E4}">
                <adec:decorative xmlns:adec="http://schemas.microsoft.com/office/drawing/2017/decorative" val="1"/>
              </a:ext>
            </a:extLst>
          </p:cNvPr>
          <p:cNvSpPr/>
          <p:nvPr/>
        </p:nvSpPr>
        <p:spPr bwMode="auto">
          <a:xfrm>
            <a:off x="945395" y="1903653"/>
            <a:ext cx="3050872" cy="30506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a:extLst>
              <a:ext uri="{FF2B5EF4-FFF2-40B4-BE49-F238E27FC236}">
                <a16:creationId xmlns:a16="http://schemas.microsoft.com/office/drawing/2014/main" id="{AC27D0DF-D2BD-7EF4-5830-1D13A918601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321" y="2663951"/>
            <a:ext cx="2033020" cy="1530099"/>
          </a:xfrm>
          <a:prstGeom prst="rect">
            <a:avLst/>
          </a:prstGeom>
        </p:spPr>
      </p:pic>
    </p:spTree>
    <p:custDataLst>
      <p:tags r:id="rId1"/>
    </p:custDataLst>
    <p:extLst>
      <p:ext uri="{BB962C8B-B14F-4D97-AF65-F5344CB8AC3E}">
        <p14:creationId xmlns:p14="http://schemas.microsoft.com/office/powerpoint/2010/main" val="426248134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57A0E5B-1446-565C-AE93-F6138F1FD7A2}"/>
              </a:ext>
              <a:ext uri="{C183D7F6-B498-43B3-948B-1728B52AA6E4}">
                <adec:decorative xmlns:adec="http://schemas.microsoft.com/office/drawing/2017/decorative" val="1"/>
              </a:ext>
            </a:extLst>
          </p:cNvPr>
          <p:cNvSpPr>
            <a:spLocks/>
          </p:cNvSpPr>
          <p:nvPr/>
        </p:nvSpPr>
        <p:spPr bwMode="auto">
          <a:xfrm rot="16200000">
            <a:off x="-323574" y="1543048"/>
            <a:ext cx="5003252" cy="377190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06078160-A05E-9EF1-DDCA-1FAC8E843DEB}"/>
              </a:ext>
            </a:extLst>
          </p:cNvPr>
          <p:cNvSpPr>
            <a:spLocks noGrp="1"/>
          </p:cNvSpPr>
          <p:nvPr>
            <p:ph type="title"/>
          </p:nvPr>
        </p:nvSpPr>
        <p:spPr>
          <a:xfrm>
            <a:off x="584200" y="1627188"/>
            <a:ext cx="3008086" cy="1661993"/>
          </a:xfrm>
        </p:spPr>
        <p:txBody>
          <a:bodyPr/>
          <a:lstStyle/>
          <a:p>
            <a:r>
              <a:rPr lang="en-US" sz="3600" dirty="0">
                <a:cs typeface="Segoe UI Semibold"/>
              </a:rPr>
              <a:t>People development scenario 1</a:t>
            </a:r>
            <a:endParaRPr lang="en-US" sz="3600" dirty="0"/>
          </a:p>
        </p:txBody>
      </p:sp>
      <p:sp>
        <p:nvSpPr>
          <p:cNvPr id="5" name="Text Placeholder 4">
            <a:extLst>
              <a:ext uri="{FF2B5EF4-FFF2-40B4-BE49-F238E27FC236}">
                <a16:creationId xmlns:a16="http://schemas.microsoft.com/office/drawing/2014/main" id="{3C2088A0-CD34-7B6F-E8A7-3CC55A58FE80}"/>
              </a:ext>
            </a:extLst>
          </p:cNvPr>
          <p:cNvSpPr>
            <a:spLocks noGrp="1"/>
          </p:cNvSpPr>
          <p:nvPr>
            <p:ph type="body" sz="quarter" idx="4294967295"/>
          </p:nvPr>
        </p:nvSpPr>
        <p:spPr>
          <a:xfrm>
            <a:off x="5299075" y="1548492"/>
            <a:ext cx="6300788" cy="1231106"/>
          </a:xfrm>
        </p:spPr>
        <p:txBody>
          <a:bodyPr vert="horz" wrap="square" lIns="0" tIns="0" rIns="0" bIns="0" rtlCol="0" anchor="t">
            <a:spAutoFit/>
          </a:bodyPr>
          <a:lstStyle/>
          <a:p>
            <a:pPr marL="0" indent="0">
              <a:buNone/>
            </a:pPr>
            <a:r>
              <a:rPr lang="en-US" sz="2000" b="1" dirty="0">
                <a:cs typeface="Segoe UI Semilight"/>
              </a:rPr>
              <a:t>Scenario:</a:t>
            </a:r>
            <a:r>
              <a:rPr lang="en-US" sz="2000" dirty="0">
                <a:cs typeface="Segoe UI Semilight"/>
              </a:rPr>
              <a:t> A charity dedicated to disaster relief is seeking to enhance its volunteer training program to include up-to-date emergency response techniques and technology use in the field.</a:t>
            </a:r>
            <a:endParaRPr lang="en-US" sz="2000" b="0" i="0" dirty="0">
              <a:effectLst/>
            </a:endParaRPr>
          </a:p>
        </p:txBody>
      </p:sp>
      <p:sp>
        <p:nvSpPr>
          <p:cNvPr id="8" name="Text Placeholder 4">
            <a:extLst>
              <a:ext uri="{FF2B5EF4-FFF2-40B4-BE49-F238E27FC236}">
                <a16:creationId xmlns:a16="http://schemas.microsoft.com/office/drawing/2014/main" id="{D3022B0E-4D5E-F4C0-29FF-598F68E435ED}"/>
              </a:ext>
            </a:extLst>
          </p:cNvPr>
          <p:cNvSpPr txBox="1">
            <a:spLocks/>
          </p:cNvSpPr>
          <p:nvPr/>
        </p:nvSpPr>
        <p:spPr>
          <a:xfrm>
            <a:off x="5299075" y="3848392"/>
            <a:ext cx="6300788" cy="1231106"/>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1200"/>
              </a:spcAft>
              <a:buClrTx/>
              <a:buSzPct val="90000"/>
              <a:buFont typeface="Arial" panose="020B0604020202020204" pitchFamily="34" charset="0"/>
              <a:buNone/>
              <a:tabLst/>
              <a:defRPr sz="2000" spc="0" baseline="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sz="2000" b="1" dirty="0">
                <a:cs typeface="Segoe UI Semilight"/>
              </a:rPr>
              <a:t>Prompt:</a:t>
            </a:r>
            <a:r>
              <a:rPr lang="en-US" dirty="0">
                <a:cs typeface="Segoe UI Semilight"/>
              </a:rPr>
              <a:t> </a:t>
            </a:r>
            <a:r>
              <a:rPr lang="en-US" dirty="0">
                <a:ea typeface="+mn-lt"/>
                <a:cs typeface="Segoe UI Semilight"/>
              </a:rPr>
              <a:t>Create a dynamic training curriculum for volunteers that incorporates the latest in emergency response protocols and technology, ensuring they are prepared for effective disaster relief efforts.</a:t>
            </a:r>
            <a:endParaRPr lang="en-US" sz="2000" dirty="0">
              <a:cs typeface="Segoe UI Semilight"/>
            </a:endParaRPr>
          </a:p>
        </p:txBody>
      </p:sp>
      <p:cxnSp>
        <p:nvCxnSpPr>
          <p:cNvPr id="25" name="Straight Connector 24">
            <a:extLst>
              <a:ext uri="{FF2B5EF4-FFF2-40B4-BE49-F238E27FC236}">
                <a16:creationId xmlns:a16="http://schemas.microsoft.com/office/drawing/2014/main" id="{4F8D14E1-9AB3-60EA-27E3-6DCC20F3FF9F}"/>
              </a:ext>
              <a:ext uri="{C183D7F6-B498-43B3-948B-1728B52AA6E4}">
                <adec:decorative xmlns:adec="http://schemas.microsoft.com/office/drawing/2017/decorative" val="1"/>
              </a:ext>
            </a:extLst>
          </p:cNvPr>
          <p:cNvCxnSpPr>
            <a:cxnSpLocks/>
          </p:cNvCxnSpPr>
          <p:nvPr/>
        </p:nvCxnSpPr>
        <p:spPr>
          <a:xfrm flipH="1">
            <a:off x="5299075" y="3467883"/>
            <a:ext cx="630187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3" name="Picture 17">
            <a:extLst>
              <a:ext uri="{FF2B5EF4-FFF2-40B4-BE49-F238E27FC236}">
                <a16:creationId xmlns:a16="http://schemas.microsoft.com/office/drawing/2014/main" id="{0485C68D-8B9F-761A-A4C1-65784B2357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00" y="3884151"/>
            <a:ext cx="1752600" cy="1752600"/>
          </a:xfrm>
          <a:prstGeom prst="rect">
            <a:avLst/>
          </a:prstGeom>
        </p:spPr>
      </p:pic>
      <p:cxnSp>
        <p:nvCxnSpPr>
          <p:cNvPr id="14" name="Straight Connector 13">
            <a:extLst>
              <a:ext uri="{FF2B5EF4-FFF2-40B4-BE49-F238E27FC236}">
                <a16:creationId xmlns:a16="http://schemas.microsoft.com/office/drawing/2014/main" id="{A93B1473-D2A3-E3A8-1959-64CF4A21648F}"/>
              </a:ext>
              <a:ext uri="{C183D7F6-B498-43B3-948B-1728B52AA6E4}">
                <adec:decorative xmlns:adec="http://schemas.microsoft.com/office/drawing/2017/decorative" val="1"/>
              </a:ext>
            </a:extLst>
          </p:cNvPr>
          <p:cNvCxnSpPr>
            <a:cxnSpLocks/>
          </p:cNvCxnSpPr>
          <p:nvPr/>
        </p:nvCxnSpPr>
        <p:spPr>
          <a:xfrm>
            <a:off x="5027387" y="1599520"/>
            <a:ext cx="0" cy="240098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D68F1-F516-30F0-83BA-10B2A9A1B0F0}"/>
              </a:ext>
              <a:ext uri="{C183D7F6-B498-43B3-948B-1728B52AA6E4}">
                <adec:decorative xmlns:adec="http://schemas.microsoft.com/office/drawing/2017/decorative" val="1"/>
              </a:ext>
            </a:extLst>
          </p:cNvPr>
          <p:cNvCxnSpPr>
            <a:cxnSpLocks/>
          </p:cNvCxnSpPr>
          <p:nvPr/>
        </p:nvCxnSpPr>
        <p:spPr>
          <a:xfrm flipV="1">
            <a:off x="5027386" y="15484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BA0AF2-3265-0927-AA06-5A878CFCA0C3}"/>
              </a:ext>
              <a:ext uri="{C183D7F6-B498-43B3-948B-1728B52AA6E4}">
                <adec:decorative xmlns:adec="http://schemas.microsoft.com/office/drawing/2017/decorative" val="1"/>
              </a:ext>
            </a:extLst>
          </p:cNvPr>
          <p:cNvCxnSpPr>
            <a:cxnSpLocks/>
          </p:cNvCxnSpPr>
          <p:nvPr/>
        </p:nvCxnSpPr>
        <p:spPr>
          <a:xfrm flipV="1">
            <a:off x="5027387" y="38483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0871592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DF92-FE30-4625-A46D-B478D69D9476}"/>
              </a:ext>
            </a:extLst>
          </p:cNvPr>
          <p:cNvSpPr>
            <a:spLocks noGrp="1"/>
          </p:cNvSpPr>
          <p:nvPr>
            <p:ph type="title"/>
          </p:nvPr>
        </p:nvSpPr>
        <p:spPr>
          <a:xfrm>
            <a:off x="440181" y="-546898"/>
            <a:ext cx="11311638" cy="307777"/>
          </a:xfrm>
        </p:spPr>
        <p:txBody>
          <a:bodyPr/>
          <a:lstStyle/>
          <a:p>
            <a:r>
              <a:rPr lang="en-US" dirty="0"/>
              <a:t>Sample from copilot: People development 1</a:t>
            </a:r>
          </a:p>
        </p:txBody>
      </p:sp>
      <p:pic>
        <p:nvPicPr>
          <p:cNvPr id="4" name="Picture 3" descr="Sample response from Copilot">
            <a:extLst>
              <a:ext uri="{FF2B5EF4-FFF2-40B4-BE49-F238E27FC236}">
                <a16:creationId xmlns:a16="http://schemas.microsoft.com/office/drawing/2014/main" id="{A132B1FE-22B7-38E5-9B85-3B0A57A9FA60}"/>
              </a:ext>
            </a:extLst>
          </p:cNvPr>
          <p:cNvPicPr>
            <a:picLocks noChangeAspect="1"/>
          </p:cNvPicPr>
          <p:nvPr/>
        </p:nvPicPr>
        <p:blipFill>
          <a:blip r:embed="rId4"/>
          <a:stretch>
            <a:fillRect/>
          </a:stretch>
        </p:blipFill>
        <p:spPr>
          <a:xfrm>
            <a:off x="-3192" y="11723"/>
            <a:ext cx="5891367" cy="6506308"/>
          </a:xfrm>
          <a:prstGeom prst="rect">
            <a:avLst/>
          </a:prstGeom>
        </p:spPr>
      </p:pic>
      <p:pic>
        <p:nvPicPr>
          <p:cNvPr id="5" name="Picture 4" descr="Sample response from Copilot">
            <a:extLst>
              <a:ext uri="{FF2B5EF4-FFF2-40B4-BE49-F238E27FC236}">
                <a16:creationId xmlns:a16="http://schemas.microsoft.com/office/drawing/2014/main" id="{5B84F6D5-1BAA-C1AD-B0D4-D2835C138158}"/>
              </a:ext>
            </a:extLst>
          </p:cNvPr>
          <p:cNvPicPr>
            <a:picLocks noChangeAspect="1"/>
          </p:cNvPicPr>
          <p:nvPr/>
        </p:nvPicPr>
        <p:blipFill>
          <a:blip r:embed="rId5"/>
          <a:stretch>
            <a:fillRect/>
          </a:stretch>
        </p:blipFill>
        <p:spPr>
          <a:xfrm>
            <a:off x="6691568" y="11723"/>
            <a:ext cx="5502741" cy="6506308"/>
          </a:xfrm>
          <a:prstGeom prst="rect">
            <a:avLst/>
          </a:prstGeom>
        </p:spPr>
      </p:pic>
    </p:spTree>
    <p:custDataLst>
      <p:tags r:id="rId1"/>
    </p:custDataLst>
    <p:extLst>
      <p:ext uri="{BB962C8B-B14F-4D97-AF65-F5344CB8AC3E}">
        <p14:creationId xmlns:p14="http://schemas.microsoft.com/office/powerpoint/2010/main" val="382044173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57A0E5B-1446-565C-AE93-F6138F1FD7A2}"/>
              </a:ext>
              <a:ext uri="{C183D7F6-B498-43B3-948B-1728B52AA6E4}">
                <adec:decorative xmlns:adec="http://schemas.microsoft.com/office/drawing/2017/decorative" val="1"/>
              </a:ext>
            </a:extLst>
          </p:cNvPr>
          <p:cNvSpPr>
            <a:spLocks/>
          </p:cNvSpPr>
          <p:nvPr/>
        </p:nvSpPr>
        <p:spPr bwMode="auto">
          <a:xfrm rot="16200000">
            <a:off x="-323574" y="1543048"/>
            <a:ext cx="5003252" cy="377190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06078160-A05E-9EF1-DDCA-1FAC8E843DEB}"/>
              </a:ext>
            </a:extLst>
          </p:cNvPr>
          <p:cNvSpPr>
            <a:spLocks noGrp="1"/>
          </p:cNvSpPr>
          <p:nvPr>
            <p:ph type="title"/>
          </p:nvPr>
        </p:nvSpPr>
        <p:spPr>
          <a:xfrm>
            <a:off x="584200" y="1627188"/>
            <a:ext cx="3008086" cy="1661993"/>
          </a:xfrm>
        </p:spPr>
        <p:txBody>
          <a:bodyPr/>
          <a:lstStyle/>
          <a:p>
            <a:r>
              <a:rPr lang="en-US" sz="3600" dirty="0">
                <a:cs typeface="Segoe UI Semibold"/>
              </a:rPr>
              <a:t>People development scenario 2</a:t>
            </a:r>
            <a:endParaRPr lang="en-US" sz="3600" dirty="0"/>
          </a:p>
        </p:txBody>
      </p:sp>
      <p:sp>
        <p:nvSpPr>
          <p:cNvPr id="5" name="Text Placeholder 4">
            <a:extLst>
              <a:ext uri="{FF2B5EF4-FFF2-40B4-BE49-F238E27FC236}">
                <a16:creationId xmlns:a16="http://schemas.microsoft.com/office/drawing/2014/main" id="{3C2088A0-CD34-7B6F-E8A7-3CC55A58FE80}"/>
              </a:ext>
            </a:extLst>
          </p:cNvPr>
          <p:cNvSpPr>
            <a:spLocks noGrp="1"/>
          </p:cNvSpPr>
          <p:nvPr>
            <p:ph type="body" sz="quarter" idx="4294967295"/>
          </p:nvPr>
        </p:nvSpPr>
        <p:spPr>
          <a:xfrm>
            <a:off x="5299075" y="1548492"/>
            <a:ext cx="6300788" cy="923330"/>
          </a:xfrm>
        </p:spPr>
        <p:txBody>
          <a:bodyPr vert="horz" wrap="square" lIns="0" tIns="0" rIns="0" bIns="0" rtlCol="0" anchor="t">
            <a:spAutoFit/>
          </a:bodyPr>
          <a:lstStyle/>
          <a:p>
            <a:pPr marL="0" indent="0">
              <a:buNone/>
            </a:pPr>
            <a:r>
              <a:rPr lang="en-US" sz="2000" b="1" dirty="0">
                <a:cs typeface="Segoe UI Semilight"/>
              </a:rPr>
              <a:t>Scenario:</a:t>
            </a:r>
            <a:r>
              <a:rPr lang="en-US" sz="2000" dirty="0">
                <a:cs typeface="Segoe UI Semilight"/>
              </a:rPr>
              <a:t> An animal welfare charity wants to provide specialized training for its staff on new regulations and best practices in animal care and rescue operations.</a:t>
            </a:r>
            <a:endParaRPr lang="en-US" sz="2000" b="0" i="0" dirty="0">
              <a:effectLst/>
            </a:endParaRPr>
          </a:p>
        </p:txBody>
      </p:sp>
      <p:sp>
        <p:nvSpPr>
          <p:cNvPr id="8" name="Text Placeholder 4">
            <a:extLst>
              <a:ext uri="{FF2B5EF4-FFF2-40B4-BE49-F238E27FC236}">
                <a16:creationId xmlns:a16="http://schemas.microsoft.com/office/drawing/2014/main" id="{D3022B0E-4D5E-F4C0-29FF-598F68E435ED}"/>
              </a:ext>
            </a:extLst>
          </p:cNvPr>
          <p:cNvSpPr txBox="1">
            <a:spLocks/>
          </p:cNvSpPr>
          <p:nvPr/>
        </p:nvSpPr>
        <p:spPr>
          <a:xfrm>
            <a:off x="5299075" y="3848392"/>
            <a:ext cx="6300788" cy="1231106"/>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1200"/>
              </a:spcAft>
              <a:buClrTx/>
              <a:buSzPct val="90000"/>
              <a:buFont typeface="Arial" panose="020B0604020202020204" pitchFamily="34" charset="0"/>
              <a:buNone/>
              <a:tabLst/>
              <a:defRPr sz="2000" spc="0" baseline="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sz="2000" b="1" dirty="0">
                <a:cs typeface="Segoe UI Semilight"/>
              </a:rPr>
              <a:t>Prompt:</a:t>
            </a:r>
            <a:r>
              <a:rPr lang="en-US" dirty="0">
                <a:cs typeface="Segoe UI Semilight"/>
              </a:rPr>
              <a:t> </a:t>
            </a:r>
            <a:r>
              <a:rPr lang="en-US" dirty="0">
                <a:ea typeface="+mn-lt"/>
                <a:cs typeface="Segoe UI Semilight"/>
              </a:rPr>
              <a:t>Design a specialized training workshop for staff that covers recent changes in animal welfare legislation and introduces best practices for care and rescue operations, including hands-on sessions.</a:t>
            </a:r>
            <a:endParaRPr lang="en-US" sz="2000" dirty="0">
              <a:cs typeface="Segoe UI Semilight"/>
            </a:endParaRPr>
          </a:p>
        </p:txBody>
      </p:sp>
      <p:cxnSp>
        <p:nvCxnSpPr>
          <p:cNvPr id="25" name="Straight Connector 24">
            <a:extLst>
              <a:ext uri="{FF2B5EF4-FFF2-40B4-BE49-F238E27FC236}">
                <a16:creationId xmlns:a16="http://schemas.microsoft.com/office/drawing/2014/main" id="{4F8D14E1-9AB3-60EA-27E3-6DCC20F3FF9F}"/>
              </a:ext>
              <a:ext uri="{C183D7F6-B498-43B3-948B-1728B52AA6E4}">
                <adec:decorative xmlns:adec="http://schemas.microsoft.com/office/drawing/2017/decorative" val="1"/>
              </a:ext>
            </a:extLst>
          </p:cNvPr>
          <p:cNvCxnSpPr>
            <a:cxnSpLocks/>
          </p:cNvCxnSpPr>
          <p:nvPr/>
        </p:nvCxnSpPr>
        <p:spPr>
          <a:xfrm flipH="1">
            <a:off x="5299075" y="3467883"/>
            <a:ext cx="630187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3" name="Picture 17">
            <a:extLst>
              <a:ext uri="{FF2B5EF4-FFF2-40B4-BE49-F238E27FC236}">
                <a16:creationId xmlns:a16="http://schemas.microsoft.com/office/drawing/2014/main" id="{0485C68D-8B9F-761A-A4C1-65784B2357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00" y="3884151"/>
            <a:ext cx="1752600" cy="1752600"/>
          </a:xfrm>
          <a:prstGeom prst="rect">
            <a:avLst/>
          </a:prstGeom>
        </p:spPr>
      </p:pic>
      <p:cxnSp>
        <p:nvCxnSpPr>
          <p:cNvPr id="14" name="Straight Connector 13">
            <a:extLst>
              <a:ext uri="{FF2B5EF4-FFF2-40B4-BE49-F238E27FC236}">
                <a16:creationId xmlns:a16="http://schemas.microsoft.com/office/drawing/2014/main" id="{A93B1473-D2A3-E3A8-1959-64CF4A21648F}"/>
              </a:ext>
              <a:ext uri="{C183D7F6-B498-43B3-948B-1728B52AA6E4}">
                <adec:decorative xmlns:adec="http://schemas.microsoft.com/office/drawing/2017/decorative" val="1"/>
              </a:ext>
            </a:extLst>
          </p:cNvPr>
          <p:cNvCxnSpPr>
            <a:cxnSpLocks/>
          </p:cNvCxnSpPr>
          <p:nvPr/>
        </p:nvCxnSpPr>
        <p:spPr>
          <a:xfrm>
            <a:off x="5027387" y="1599520"/>
            <a:ext cx="0" cy="240098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D68F1-F516-30F0-83BA-10B2A9A1B0F0}"/>
              </a:ext>
              <a:ext uri="{C183D7F6-B498-43B3-948B-1728B52AA6E4}">
                <adec:decorative xmlns:adec="http://schemas.microsoft.com/office/drawing/2017/decorative" val="1"/>
              </a:ext>
            </a:extLst>
          </p:cNvPr>
          <p:cNvCxnSpPr>
            <a:cxnSpLocks/>
          </p:cNvCxnSpPr>
          <p:nvPr/>
        </p:nvCxnSpPr>
        <p:spPr>
          <a:xfrm flipV="1">
            <a:off x="5027386" y="15484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BA0AF2-3265-0927-AA06-5A878CFCA0C3}"/>
              </a:ext>
              <a:ext uri="{C183D7F6-B498-43B3-948B-1728B52AA6E4}">
                <adec:decorative xmlns:adec="http://schemas.microsoft.com/office/drawing/2017/decorative" val="1"/>
              </a:ext>
            </a:extLst>
          </p:cNvPr>
          <p:cNvCxnSpPr>
            <a:cxnSpLocks/>
          </p:cNvCxnSpPr>
          <p:nvPr/>
        </p:nvCxnSpPr>
        <p:spPr>
          <a:xfrm flipV="1">
            <a:off x="5027387" y="38483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7328514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AE63-3C54-5E8F-B8D6-AF564909940F}"/>
              </a:ext>
            </a:extLst>
          </p:cNvPr>
          <p:cNvSpPr>
            <a:spLocks noGrp="1"/>
          </p:cNvSpPr>
          <p:nvPr>
            <p:ph type="title"/>
          </p:nvPr>
        </p:nvSpPr>
        <p:spPr>
          <a:xfrm>
            <a:off x="327005" y="-557784"/>
            <a:ext cx="11311638" cy="307777"/>
          </a:xfrm>
        </p:spPr>
        <p:txBody>
          <a:bodyPr/>
          <a:lstStyle/>
          <a:p>
            <a:r>
              <a:rPr lang="en-US" dirty="0"/>
              <a:t>Sample from copilot: People development 2</a:t>
            </a:r>
          </a:p>
        </p:txBody>
      </p:sp>
      <p:pic>
        <p:nvPicPr>
          <p:cNvPr id="3" name="Picture 2" descr="Sample response from Copilot">
            <a:extLst>
              <a:ext uri="{FF2B5EF4-FFF2-40B4-BE49-F238E27FC236}">
                <a16:creationId xmlns:a16="http://schemas.microsoft.com/office/drawing/2014/main" id="{407D8430-4F44-3484-2C9C-7ACCFE3A8CA1}"/>
              </a:ext>
            </a:extLst>
          </p:cNvPr>
          <p:cNvPicPr>
            <a:picLocks noChangeAspect="1"/>
          </p:cNvPicPr>
          <p:nvPr/>
        </p:nvPicPr>
        <p:blipFill>
          <a:blip r:embed="rId4"/>
          <a:stretch>
            <a:fillRect/>
          </a:stretch>
        </p:blipFill>
        <p:spPr>
          <a:xfrm>
            <a:off x="3317" y="0"/>
            <a:ext cx="6143794" cy="6858000"/>
          </a:xfrm>
          <a:prstGeom prst="rect">
            <a:avLst/>
          </a:prstGeom>
        </p:spPr>
      </p:pic>
      <p:pic>
        <p:nvPicPr>
          <p:cNvPr id="4" name="Picture 3" descr="Sample response from Copilot">
            <a:extLst>
              <a:ext uri="{FF2B5EF4-FFF2-40B4-BE49-F238E27FC236}">
                <a16:creationId xmlns:a16="http://schemas.microsoft.com/office/drawing/2014/main" id="{4B124B49-A827-13D4-2A4F-9C3F908F5536}"/>
              </a:ext>
            </a:extLst>
          </p:cNvPr>
          <p:cNvPicPr>
            <a:picLocks noChangeAspect="1"/>
          </p:cNvPicPr>
          <p:nvPr/>
        </p:nvPicPr>
        <p:blipFill>
          <a:blip r:embed="rId5"/>
          <a:stretch>
            <a:fillRect/>
          </a:stretch>
        </p:blipFill>
        <p:spPr>
          <a:xfrm>
            <a:off x="6246571" y="0"/>
            <a:ext cx="5940000" cy="6858000"/>
          </a:xfrm>
          <a:prstGeom prst="rect">
            <a:avLst/>
          </a:prstGeom>
        </p:spPr>
      </p:pic>
    </p:spTree>
    <p:custDataLst>
      <p:tags r:id="rId1"/>
    </p:custDataLst>
    <p:extLst>
      <p:ext uri="{BB962C8B-B14F-4D97-AF65-F5344CB8AC3E}">
        <p14:creationId xmlns:p14="http://schemas.microsoft.com/office/powerpoint/2010/main" val="319078862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57A0E5B-1446-565C-AE93-F6138F1FD7A2}"/>
              </a:ext>
              <a:ext uri="{C183D7F6-B498-43B3-948B-1728B52AA6E4}">
                <adec:decorative xmlns:adec="http://schemas.microsoft.com/office/drawing/2017/decorative" val="1"/>
              </a:ext>
            </a:extLst>
          </p:cNvPr>
          <p:cNvSpPr>
            <a:spLocks/>
          </p:cNvSpPr>
          <p:nvPr/>
        </p:nvSpPr>
        <p:spPr bwMode="auto">
          <a:xfrm rot="16200000">
            <a:off x="-323574" y="1543048"/>
            <a:ext cx="5003252" cy="377190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06078160-A05E-9EF1-DDCA-1FAC8E843DEB}"/>
              </a:ext>
            </a:extLst>
          </p:cNvPr>
          <p:cNvSpPr>
            <a:spLocks noGrp="1"/>
          </p:cNvSpPr>
          <p:nvPr>
            <p:ph type="title"/>
          </p:nvPr>
        </p:nvSpPr>
        <p:spPr>
          <a:xfrm>
            <a:off x="584200" y="1627188"/>
            <a:ext cx="3008086" cy="2215991"/>
          </a:xfrm>
        </p:spPr>
        <p:txBody>
          <a:bodyPr/>
          <a:lstStyle/>
          <a:p>
            <a:r>
              <a:rPr lang="en-US" sz="3600" dirty="0">
                <a:cs typeface="Segoe UI Semibold"/>
              </a:rPr>
              <a:t>People development scenario 3</a:t>
            </a:r>
            <a:br>
              <a:rPr lang="en-US" sz="3600" dirty="0">
                <a:cs typeface="Segoe UI Semibold"/>
              </a:rPr>
            </a:br>
            <a:endParaRPr lang="en-US" sz="3600" dirty="0"/>
          </a:p>
        </p:txBody>
      </p:sp>
      <p:sp>
        <p:nvSpPr>
          <p:cNvPr id="5" name="Text Placeholder 4">
            <a:extLst>
              <a:ext uri="{FF2B5EF4-FFF2-40B4-BE49-F238E27FC236}">
                <a16:creationId xmlns:a16="http://schemas.microsoft.com/office/drawing/2014/main" id="{3C2088A0-CD34-7B6F-E8A7-3CC55A58FE80}"/>
              </a:ext>
            </a:extLst>
          </p:cNvPr>
          <p:cNvSpPr>
            <a:spLocks noGrp="1"/>
          </p:cNvSpPr>
          <p:nvPr>
            <p:ph type="body" sz="quarter" idx="4294967295"/>
          </p:nvPr>
        </p:nvSpPr>
        <p:spPr>
          <a:xfrm>
            <a:off x="5299075" y="1548492"/>
            <a:ext cx="6300788" cy="615553"/>
          </a:xfrm>
        </p:spPr>
        <p:txBody>
          <a:bodyPr vert="horz" wrap="square" lIns="0" tIns="0" rIns="0" bIns="0" rtlCol="0" anchor="t">
            <a:spAutoFit/>
          </a:bodyPr>
          <a:lstStyle/>
          <a:p>
            <a:pPr marL="0" indent="0">
              <a:buNone/>
            </a:pPr>
            <a:r>
              <a:rPr lang="en-US" sz="2000" b="1" dirty="0">
                <a:cs typeface="Segoe UI"/>
              </a:rPr>
              <a:t>Your Scenario:</a:t>
            </a:r>
            <a:r>
              <a:rPr lang="en-US" sz="2000" dirty="0">
                <a:cs typeface="Segoe UI"/>
              </a:rPr>
              <a:t> Think of a scenario that is relevant to your organisation and role. </a:t>
            </a:r>
            <a:endParaRPr lang="en-US" dirty="0"/>
          </a:p>
        </p:txBody>
      </p:sp>
      <p:sp>
        <p:nvSpPr>
          <p:cNvPr id="8" name="Text Placeholder 4">
            <a:extLst>
              <a:ext uri="{FF2B5EF4-FFF2-40B4-BE49-F238E27FC236}">
                <a16:creationId xmlns:a16="http://schemas.microsoft.com/office/drawing/2014/main" id="{D3022B0E-4D5E-F4C0-29FF-598F68E435ED}"/>
              </a:ext>
            </a:extLst>
          </p:cNvPr>
          <p:cNvSpPr txBox="1">
            <a:spLocks/>
          </p:cNvSpPr>
          <p:nvPr/>
        </p:nvSpPr>
        <p:spPr>
          <a:xfrm>
            <a:off x="5299075" y="3848392"/>
            <a:ext cx="6300788" cy="615553"/>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1200"/>
              </a:spcAft>
              <a:buClrTx/>
              <a:buSzPct val="90000"/>
              <a:buFont typeface="Arial" panose="020B0604020202020204" pitchFamily="34" charset="0"/>
              <a:buNone/>
              <a:tabLst/>
              <a:defRPr sz="2000" spc="0" baseline="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b="1" dirty="0">
                <a:cs typeface="Segoe UI Semilight"/>
              </a:rPr>
              <a:t>Your Prompt</a:t>
            </a:r>
            <a:r>
              <a:rPr lang="en-US" sz="2000" b="1" dirty="0">
                <a:cs typeface="Segoe UI Semilight"/>
              </a:rPr>
              <a:t>:</a:t>
            </a:r>
            <a:r>
              <a:rPr lang="en-US" dirty="0">
                <a:cs typeface="Segoe UI Semilight"/>
              </a:rPr>
              <a:t> </a:t>
            </a:r>
            <a:r>
              <a:rPr lang="en-US" dirty="0">
                <a:latin typeface="Segoe UI"/>
                <a:ea typeface="Roboto"/>
                <a:cs typeface="Segoe UI"/>
              </a:rPr>
              <a:t>Write one sample prompt that you could use for people development based on your scenario.</a:t>
            </a:r>
            <a:endParaRPr lang="en-US" dirty="0">
              <a:latin typeface="Segoe UI"/>
              <a:ea typeface="Roboto"/>
              <a:cs typeface="Segoe UI Semilight"/>
            </a:endParaRPr>
          </a:p>
        </p:txBody>
      </p:sp>
      <p:cxnSp>
        <p:nvCxnSpPr>
          <p:cNvPr id="25" name="Straight Connector 24">
            <a:extLst>
              <a:ext uri="{FF2B5EF4-FFF2-40B4-BE49-F238E27FC236}">
                <a16:creationId xmlns:a16="http://schemas.microsoft.com/office/drawing/2014/main" id="{4F8D14E1-9AB3-60EA-27E3-6DCC20F3FF9F}"/>
              </a:ext>
              <a:ext uri="{C183D7F6-B498-43B3-948B-1728B52AA6E4}">
                <adec:decorative xmlns:adec="http://schemas.microsoft.com/office/drawing/2017/decorative" val="1"/>
              </a:ext>
            </a:extLst>
          </p:cNvPr>
          <p:cNvCxnSpPr>
            <a:cxnSpLocks/>
          </p:cNvCxnSpPr>
          <p:nvPr/>
        </p:nvCxnSpPr>
        <p:spPr>
          <a:xfrm flipH="1">
            <a:off x="5299075" y="3467883"/>
            <a:ext cx="630187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3" name="Picture 17">
            <a:extLst>
              <a:ext uri="{FF2B5EF4-FFF2-40B4-BE49-F238E27FC236}">
                <a16:creationId xmlns:a16="http://schemas.microsoft.com/office/drawing/2014/main" id="{0485C68D-8B9F-761A-A4C1-65784B2357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00" y="3884151"/>
            <a:ext cx="1752600" cy="1752600"/>
          </a:xfrm>
          <a:prstGeom prst="rect">
            <a:avLst/>
          </a:prstGeom>
        </p:spPr>
      </p:pic>
      <p:cxnSp>
        <p:nvCxnSpPr>
          <p:cNvPr id="14" name="Straight Connector 13">
            <a:extLst>
              <a:ext uri="{FF2B5EF4-FFF2-40B4-BE49-F238E27FC236}">
                <a16:creationId xmlns:a16="http://schemas.microsoft.com/office/drawing/2014/main" id="{A93B1473-D2A3-E3A8-1959-64CF4A21648F}"/>
              </a:ext>
              <a:ext uri="{C183D7F6-B498-43B3-948B-1728B52AA6E4}">
                <adec:decorative xmlns:adec="http://schemas.microsoft.com/office/drawing/2017/decorative" val="1"/>
              </a:ext>
            </a:extLst>
          </p:cNvPr>
          <p:cNvCxnSpPr>
            <a:cxnSpLocks/>
          </p:cNvCxnSpPr>
          <p:nvPr/>
        </p:nvCxnSpPr>
        <p:spPr>
          <a:xfrm>
            <a:off x="5027387" y="1599520"/>
            <a:ext cx="0" cy="240098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D68F1-F516-30F0-83BA-10B2A9A1B0F0}"/>
              </a:ext>
              <a:ext uri="{C183D7F6-B498-43B3-948B-1728B52AA6E4}">
                <adec:decorative xmlns:adec="http://schemas.microsoft.com/office/drawing/2017/decorative" val="1"/>
              </a:ext>
            </a:extLst>
          </p:cNvPr>
          <p:cNvCxnSpPr>
            <a:cxnSpLocks/>
          </p:cNvCxnSpPr>
          <p:nvPr/>
        </p:nvCxnSpPr>
        <p:spPr>
          <a:xfrm flipV="1">
            <a:off x="5027386" y="15484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BA0AF2-3265-0927-AA06-5A878CFCA0C3}"/>
              </a:ext>
              <a:ext uri="{C183D7F6-B498-43B3-948B-1728B52AA6E4}">
                <adec:decorative xmlns:adec="http://schemas.microsoft.com/office/drawing/2017/decorative" val="1"/>
              </a:ext>
            </a:extLst>
          </p:cNvPr>
          <p:cNvCxnSpPr>
            <a:cxnSpLocks/>
          </p:cNvCxnSpPr>
          <p:nvPr/>
        </p:nvCxnSpPr>
        <p:spPr>
          <a:xfrm flipV="1">
            <a:off x="5027387" y="38483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8933468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DDA222-3F14-88B0-4433-92007B6AE4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8" name="Group 47">
            <a:extLst>
              <a:ext uri="{FF2B5EF4-FFF2-40B4-BE49-F238E27FC236}">
                <a16:creationId xmlns:a16="http://schemas.microsoft.com/office/drawing/2014/main" id="{32CF0A06-EFAB-5893-82A0-7B967554F037}"/>
              </a:ext>
              <a:ext uri="{C183D7F6-B498-43B3-948B-1728B52AA6E4}">
                <adec:decorative xmlns:adec="http://schemas.microsoft.com/office/drawing/2017/decorative" val="1"/>
              </a:ext>
            </a:extLst>
          </p:cNvPr>
          <p:cNvGrpSpPr/>
          <p:nvPr/>
        </p:nvGrpSpPr>
        <p:grpSpPr>
          <a:xfrm>
            <a:off x="1937113" y="2504787"/>
            <a:ext cx="10089814" cy="1848426"/>
            <a:chOff x="1937113" y="2452747"/>
            <a:chExt cx="10089814" cy="1848426"/>
          </a:xfrm>
        </p:grpSpPr>
        <p:sp>
          <p:nvSpPr>
            <p:cNvPr id="43" name="Freeform: Shape 42">
              <a:extLst>
                <a:ext uri="{FF2B5EF4-FFF2-40B4-BE49-F238E27FC236}">
                  <a16:creationId xmlns:a16="http://schemas.microsoft.com/office/drawing/2014/main" id="{0677E22A-C3CB-B3BA-8F8D-3010ACDD321A}"/>
                </a:ext>
              </a:extLst>
            </p:cNvPr>
            <p:cNvSpPr/>
            <p:nvPr/>
          </p:nvSpPr>
          <p:spPr bwMode="auto">
            <a:xfrm rot="16200000">
              <a:off x="6352664" y="-1667947"/>
              <a:ext cx="1258712"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6" name="Freeform: Shape 45">
              <a:extLst>
                <a:ext uri="{FF2B5EF4-FFF2-40B4-BE49-F238E27FC236}">
                  <a16:creationId xmlns:a16="http://schemas.microsoft.com/office/drawing/2014/main" id="{9FF78A48-747E-5F2A-2AAF-3096A78654A1}"/>
                </a:ext>
              </a:extLst>
            </p:cNvPr>
            <p:cNvSpPr/>
            <p:nvPr/>
          </p:nvSpPr>
          <p:spPr bwMode="auto">
            <a:xfrm rot="16200000">
              <a:off x="6959160" y="-2569300"/>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7" name="Freeform: Shape 46">
              <a:extLst>
                <a:ext uri="{FF2B5EF4-FFF2-40B4-BE49-F238E27FC236}">
                  <a16:creationId xmlns:a16="http://schemas.microsoft.com/office/drawing/2014/main" id="{9A4EC55A-93E9-B25C-76F3-36F18D9015EB}"/>
                </a:ext>
              </a:extLst>
            </p:cNvPr>
            <p:cNvSpPr/>
            <p:nvPr/>
          </p:nvSpPr>
          <p:spPr bwMode="auto">
            <a:xfrm rot="16200000">
              <a:off x="6959160" y="-766594"/>
              <a:ext cx="45720" cy="10089814"/>
            </a:xfrm>
            <a:custGeom>
              <a:avLst/>
              <a:gdLst>
                <a:gd name="connsiteX0" fmla="*/ 1511301 w 1511301"/>
                <a:gd name="connsiteY0" fmla="*/ 427514 h 10089814"/>
                <a:gd name="connsiteX1" fmla="*/ 1511300 w 1511301"/>
                <a:gd name="connsiteY1" fmla="*/ 10089814 h 10089814"/>
                <a:gd name="connsiteX2" fmla="*/ 0 w 1511301"/>
                <a:gd name="connsiteY2" fmla="*/ 10089814 h 10089814"/>
                <a:gd name="connsiteX3" fmla="*/ 1 w 1511301"/>
                <a:gd name="connsiteY3" fmla="*/ 2381 h 10089814"/>
                <a:gd name="connsiteX4" fmla="*/ 923331 w 1511301"/>
                <a:gd name="connsiteY4" fmla="*/ 2381 h 10089814"/>
                <a:gd name="connsiteX5" fmla="*/ 923331 w 1511301"/>
                <a:gd name="connsiteY5" fmla="*/ 0 h 10089814"/>
                <a:gd name="connsiteX6" fmla="*/ 944183 w 1511301"/>
                <a:gd name="connsiteY6" fmla="*/ 630 h 10089814"/>
                <a:gd name="connsiteX7" fmla="*/ 1134169 w 1511301"/>
                <a:gd name="connsiteY7" fmla="*/ 37755 h 10089814"/>
                <a:gd name="connsiteX8" fmla="*/ 1331004 w 1511301"/>
                <a:gd name="connsiteY8" fmla="*/ 204415 h 10089814"/>
                <a:gd name="connsiteX9" fmla="*/ 1501261 w 1511301"/>
                <a:gd name="connsiteY9" fmla="*/ 418143 h 1008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301" h="10089814">
                  <a:moveTo>
                    <a:pt x="1511301" y="427514"/>
                  </a:moveTo>
                  <a:lnTo>
                    <a:pt x="1511300" y="10089814"/>
                  </a:lnTo>
                  <a:lnTo>
                    <a:pt x="0" y="10089814"/>
                  </a:lnTo>
                  <a:lnTo>
                    <a:pt x="1" y="2381"/>
                  </a:lnTo>
                  <a:lnTo>
                    <a:pt x="923331" y="2381"/>
                  </a:lnTo>
                  <a:lnTo>
                    <a:pt x="923331" y="0"/>
                  </a:lnTo>
                  <a:lnTo>
                    <a:pt x="944183" y="630"/>
                  </a:lnTo>
                  <a:cubicBezTo>
                    <a:pt x="1021377" y="5576"/>
                    <a:pt x="1084693" y="17945"/>
                    <a:pt x="1134169" y="37755"/>
                  </a:cubicBezTo>
                  <a:cubicBezTo>
                    <a:pt x="1200136" y="64124"/>
                    <a:pt x="1265733" y="119694"/>
                    <a:pt x="1331004" y="204415"/>
                  </a:cubicBezTo>
                  <a:cubicBezTo>
                    <a:pt x="1381674" y="282151"/>
                    <a:pt x="1438427" y="353400"/>
                    <a:pt x="1501261" y="418143"/>
                  </a:cubicBezTo>
                  <a:close/>
                </a:path>
              </a:pathLst>
            </a:custGeom>
            <a:gradFill flip="none" rotWithShape="1">
              <a:gsLst>
                <a:gs pos="0">
                  <a:schemeClr val="bg2">
                    <a:lumMod val="90000"/>
                    <a:lumOff val="10000"/>
                    <a:alpha val="0"/>
                  </a:schemeClr>
                </a:gs>
                <a:gs pos="64000">
                  <a:schemeClr val="bg2">
                    <a:lumMod val="90000"/>
                    <a:lumOff val="10000"/>
                    <a:alpha val="93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50654339-C9D1-3174-30F1-D4D4530F5AF5}"/>
              </a:ext>
            </a:extLst>
          </p:cNvPr>
          <p:cNvSpPr>
            <a:spLocks noGrp="1"/>
          </p:cNvSpPr>
          <p:nvPr>
            <p:ph type="title"/>
          </p:nvPr>
        </p:nvSpPr>
        <p:spPr>
          <a:xfrm>
            <a:off x="4775199" y="3059668"/>
            <a:ext cx="6808333" cy="615553"/>
          </a:xfrm>
        </p:spPr>
        <p:txBody>
          <a:bodyPr wrap="square">
            <a:spAutoFit/>
          </a:bodyPr>
          <a:lstStyle/>
          <a:p>
            <a:r>
              <a:rPr lang="en-US" sz="4000" spc="-50" dirty="0">
                <a:latin typeface="+mn-lt"/>
                <a:cs typeface="Segoe UI"/>
              </a:rPr>
              <a:t>Demo: Administrative tasks</a:t>
            </a:r>
            <a:endParaRPr lang="en-US" sz="4000" spc="-50" dirty="0">
              <a:latin typeface="+mn-lt"/>
              <a:cs typeface="Segoe UI" panose="020B0502040204020203" pitchFamily="34" charset="0"/>
            </a:endParaRPr>
          </a:p>
        </p:txBody>
      </p:sp>
      <p:sp>
        <p:nvSpPr>
          <p:cNvPr id="44" name="Oval 43">
            <a:extLst>
              <a:ext uri="{FF2B5EF4-FFF2-40B4-BE49-F238E27FC236}">
                <a16:creationId xmlns:a16="http://schemas.microsoft.com/office/drawing/2014/main" id="{2CB669B3-9BE2-5684-9A49-B173C957E5B9}"/>
              </a:ext>
              <a:ext uri="{C183D7F6-B498-43B3-948B-1728B52AA6E4}">
                <adec:decorative xmlns:adec="http://schemas.microsoft.com/office/drawing/2017/decorative" val="1"/>
              </a:ext>
            </a:extLst>
          </p:cNvPr>
          <p:cNvSpPr/>
          <p:nvPr/>
        </p:nvSpPr>
        <p:spPr bwMode="auto">
          <a:xfrm>
            <a:off x="608467" y="1566636"/>
            <a:ext cx="3724728" cy="3724728"/>
          </a:xfrm>
          <a:prstGeom prst="ellipse">
            <a:avLst/>
          </a:prstGeom>
          <a:gradFill flip="none" rotWithShape="1">
            <a:gsLst>
              <a:gs pos="0">
                <a:schemeClr val="bg2">
                  <a:lumMod val="75000"/>
                  <a:lumOff val="25000"/>
                  <a:alpha val="65000"/>
                </a:schemeClr>
              </a:gs>
              <a:gs pos="80000">
                <a:schemeClr val="bg1">
                  <a:alpha val="76000"/>
                </a:schemeClr>
              </a:gs>
            </a:gsLst>
            <a:lin ang="3000000" scaled="0"/>
            <a:tileRect/>
          </a:gradFill>
          <a:ln w="3175">
            <a:solidFill>
              <a:schemeClr val="bg2">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defTabSz="914367">
              <a:spcAft>
                <a:spcPts val="1000"/>
              </a:spcAft>
            </a:pPr>
            <a:endParaRPr lang="en-US" sz="1600" u="sng" err="1">
              <a:solidFill>
                <a:srgbClr val="FFFFFF"/>
              </a:solidFill>
              <a:latin typeface="Segoe UI Semibold"/>
              <a:ea typeface="Calibri" panose="020F0502020204030204" pitchFamily="34" charset="0"/>
              <a:cs typeface="Arial"/>
            </a:endParaRPr>
          </a:p>
        </p:txBody>
      </p:sp>
      <p:sp>
        <p:nvSpPr>
          <p:cNvPr id="45" name="Oval 44">
            <a:extLst>
              <a:ext uri="{FF2B5EF4-FFF2-40B4-BE49-F238E27FC236}">
                <a16:creationId xmlns:a16="http://schemas.microsoft.com/office/drawing/2014/main" id="{E84B62B3-5D06-9499-879D-7E4AA6940CA8}"/>
              </a:ext>
              <a:ext uri="{C183D7F6-B498-43B3-948B-1728B52AA6E4}">
                <adec:decorative xmlns:adec="http://schemas.microsoft.com/office/drawing/2017/decorative" val="1"/>
              </a:ext>
            </a:extLst>
          </p:cNvPr>
          <p:cNvSpPr/>
          <p:nvPr/>
        </p:nvSpPr>
        <p:spPr bwMode="auto">
          <a:xfrm>
            <a:off x="945395" y="1903653"/>
            <a:ext cx="3050872" cy="3050694"/>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a:extLst>
              <a:ext uri="{FF2B5EF4-FFF2-40B4-BE49-F238E27FC236}">
                <a16:creationId xmlns:a16="http://schemas.microsoft.com/office/drawing/2014/main" id="{AC27D0DF-D2BD-7EF4-5830-1D13A918601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321" y="2663951"/>
            <a:ext cx="2033020" cy="1530099"/>
          </a:xfrm>
          <a:prstGeom prst="rect">
            <a:avLst/>
          </a:prstGeom>
        </p:spPr>
      </p:pic>
    </p:spTree>
    <p:custDataLst>
      <p:tags r:id="rId1"/>
    </p:custDataLst>
    <p:extLst>
      <p:ext uri="{BB962C8B-B14F-4D97-AF65-F5344CB8AC3E}">
        <p14:creationId xmlns:p14="http://schemas.microsoft.com/office/powerpoint/2010/main" val="408564701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C9ACA6C-0087-F3FA-C1AD-C68C3A9CF59C}"/>
              </a:ext>
              <a:ext uri="{C183D7F6-B498-43B3-948B-1728B52AA6E4}">
                <adec:decorative xmlns:adec="http://schemas.microsoft.com/office/drawing/2017/decorative" val="1"/>
              </a:ext>
            </a:extLst>
          </p:cNvPr>
          <p:cNvGrpSpPr/>
          <p:nvPr/>
        </p:nvGrpSpPr>
        <p:grpSpPr>
          <a:xfrm>
            <a:off x="0" y="0"/>
            <a:ext cx="12190321" cy="6858000"/>
            <a:chOff x="0" y="0"/>
            <a:chExt cx="12190321" cy="6858000"/>
          </a:xfrm>
          <a:solidFill>
            <a:srgbClr val="091F2D"/>
          </a:solidFill>
        </p:grpSpPr>
        <p:sp>
          <p:nvSpPr>
            <p:cNvPr id="10" name="Rectangle 9">
              <a:extLst>
                <a:ext uri="{FF2B5EF4-FFF2-40B4-BE49-F238E27FC236}">
                  <a16:creationId xmlns:a16="http://schemas.microsoft.com/office/drawing/2014/main" id="{01A39237-96B5-0EF8-0C7B-F36FBCA872B7}"/>
                </a:ext>
              </a:extLst>
            </p:cNvPr>
            <p:cNvSpPr/>
            <p:nvPr/>
          </p:nvSpPr>
          <p:spPr bwMode="auto">
            <a:xfrm>
              <a:off x="0" y="0"/>
              <a:ext cx="3962400" cy="68580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gradFill>
                  <a:gsLst>
                    <a:gs pos="0">
                      <a:srgbClr val="FFFFFF"/>
                    </a:gs>
                    <a:gs pos="100000">
                      <a:srgbClr val="FFFFFF"/>
                    </a:gs>
                  </a:gsLst>
                  <a:lin ang="5400000" scaled="0"/>
                </a:gradFill>
                <a:cs typeface="Segoe UI" pitchFamily="34" charset="0"/>
              </a:endParaRPr>
            </a:p>
          </p:txBody>
        </p:sp>
        <p:sp>
          <p:nvSpPr>
            <p:cNvPr id="9" name="Rectangle: Rounded Corners 8">
              <a:extLst>
                <a:ext uri="{FF2B5EF4-FFF2-40B4-BE49-F238E27FC236}">
                  <a16:creationId xmlns:a16="http://schemas.microsoft.com/office/drawing/2014/main" id="{F2B07620-E67A-8E8C-4FB1-4B54F8E049C4}"/>
                </a:ext>
              </a:extLst>
            </p:cNvPr>
            <p:cNvSpPr/>
            <p:nvPr/>
          </p:nvSpPr>
          <p:spPr bwMode="auto">
            <a:xfrm>
              <a:off x="3556001" y="1098550"/>
              <a:ext cx="8050212" cy="4660900"/>
            </a:xfrm>
            <a:prstGeom prst="roundRect">
              <a:avLst>
                <a:gd name="adj" fmla="val 3588"/>
              </a:avLst>
            </a:prstGeom>
            <a:grpFill/>
            <a:ln>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gradFill>
                  <a:gsLst>
                    <a:gs pos="0">
                      <a:srgbClr val="FFFFFF"/>
                    </a:gs>
                    <a:gs pos="100000">
                      <a:srgbClr val="FFFFFF"/>
                    </a:gs>
                  </a:gsLst>
                  <a:lin ang="5400000" scaled="0"/>
                </a:gradFill>
                <a:cs typeface="Segoe UI" pitchFamily="34" charset="0"/>
              </a:endParaRPr>
            </a:p>
          </p:txBody>
        </p:sp>
        <p:sp>
          <p:nvSpPr>
            <p:cNvPr id="12" name="Rectangle: Rounded Corners 11">
              <a:extLst>
                <a:ext uri="{FF2B5EF4-FFF2-40B4-BE49-F238E27FC236}">
                  <a16:creationId xmlns:a16="http://schemas.microsoft.com/office/drawing/2014/main" id="{42A74B45-F92F-FBA9-60EB-B9853EBDF16B}"/>
                </a:ext>
              </a:extLst>
            </p:cNvPr>
            <p:cNvSpPr>
              <a:spLocks/>
            </p:cNvSpPr>
            <p:nvPr/>
          </p:nvSpPr>
          <p:spPr bwMode="auto">
            <a:xfrm>
              <a:off x="2871250" y="412149"/>
              <a:ext cx="9319071" cy="6033701"/>
            </a:xfrm>
            <a:prstGeom prst="roundRect">
              <a:avLst>
                <a:gd name="adj" fmla="val 3588"/>
              </a:avLst>
            </a:prstGeom>
            <a:grpFill/>
            <a:ln w="635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gradFill>
                  <a:gsLst>
                    <a:gs pos="0">
                      <a:srgbClr val="FFFFFF"/>
                    </a:gs>
                    <a:gs pos="100000">
                      <a:srgbClr val="FFFFFF"/>
                    </a:gs>
                  </a:gsLst>
                  <a:lin ang="5400000" scaled="0"/>
                </a:gradFill>
                <a:cs typeface="Segoe UI" pitchFamily="34" charset="0"/>
              </a:endParaRPr>
            </a:p>
          </p:txBody>
        </p:sp>
      </p:grpSp>
      <p:sp>
        <p:nvSpPr>
          <p:cNvPr id="2" name="Title 1">
            <a:extLst>
              <a:ext uri="{FF2B5EF4-FFF2-40B4-BE49-F238E27FC236}">
                <a16:creationId xmlns:a16="http://schemas.microsoft.com/office/drawing/2014/main" id="{25D4E054-3E9A-6944-A324-EE20D1701C08}"/>
              </a:ext>
            </a:extLst>
          </p:cNvPr>
          <p:cNvSpPr>
            <a:spLocks noGrp="1"/>
          </p:cNvSpPr>
          <p:nvPr>
            <p:ph type="title"/>
          </p:nvPr>
        </p:nvSpPr>
        <p:spPr>
          <a:xfrm>
            <a:off x="588963" y="3151981"/>
            <a:ext cx="980397" cy="307777"/>
          </a:xfrm>
        </p:spPr>
        <p:txBody>
          <a:bodyPr wrap="none">
            <a:spAutoFit/>
          </a:bodyPr>
          <a:lstStyle/>
          <a:p>
            <a:r>
              <a:rPr lang="en-US"/>
              <a:t>Features</a:t>
            </a:r>
          </a:p>
        </p:txBody>
      </p:sp>
      <p:pic>
        <p:nvPicPr>
          <p:cNvPr id="18" name="Picture 17" descr="Copilot icon">
            <a:extLst>
              <a:ext uri="{FF2B5EF4-FFF2-40B4-BE49-F238E27FC236}">
                <a16:creationId xmlns:a16="http://schemas.microsoft.com/office/drawing/2014/main" id="{6DEDEC20-D258-D7F8-4AFE-EAEAB24208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61576" y="946524"/>
            <a:ext cx="553830" cy="553830"/>
          </a:xfrm>
          <a:prstGeom prst="rect">
            <a:avLst/>
          </a:prstGeom>
        </p:spPr>
      </p:pic>
      <p:graphicFrame>
        <p:nvGraphicFramePr>
          <p:cNvPr id="19" name="Table 3">
            <a:extLst>
              <a:ext uri="{FF2B5EF4-FFF2-40B4-BE49-F238E27FC236}">
                <a16:creationId xmlns:a16="http://schemas.microsoft.com/office/drawing/2014/main" id="{6E37CF75-C5F5-E649-E65C-F85ED38A2807}"/>
              </a:ext>
            </a:extLst>
          </p:cNvPr>
          <p:cNvGraphicFramePr>
            <a:graphicFrameLocks noGrp="1"/>
          </p:cNvGraphicFramePr>
          <p:nvPr>
            <p:extLst>
              <p:ext uri="{D42A27DB-BD31-4B8C-83A1-F6EECF244321}">
                <p14:modId xmlns:p14="http://schemas.microsoft.com/office/powerpoint/2010/main" val="3330345803"/>
              </p:ext>
            </p:extLst>
          </p:nvPr>
        </p:nvGraphicFramePr>
        <p:xfrm>
          <a:off x="3556001" y="882228"/>
          <a:ext cx="7723185" cy="4968240"/>
        </p:xfrm>
        <a:graphic>
          <a:graphicData uri="http://schemas.openxmlformats.org/drawingml/2006/table">
            <a:tbl>
              <a:tblPr firstRow="1" bandRow="1">
                <a:tableStyleId>{5940675A-B579-460E-94D1-54222C63F5DA}</a:tableStyleId>
              </a:tblPr>
              <a:tblGrid>
                <a:gridCol w="3080783">
                  <a:extLst>
                    <a:ext uri="{9D8B030D-6E8A-4147-A177-3AD203B41FA5}">
                      <a16:colId xmlns:a16="http://schemas.microsoft.com/office/drawing/2014/main" val="470002673"/>
                    </a:ext>
                  </a:extLst>
                </a:gridCol>
                <a:gridCol w="2321201">
                  <a:extLst>
                    <a:ext uri="{9D8B030D-6E8A-4147-A177-3AD203B41FA5}">
                      <a16:colId xmlns:a16="http://schemas.microsoft.com/office/drawing/2014/main" val="2526765319"/>
                    </a:ext>
                  </a:extLst>
                </a:gridCol>
                <a:gridCol w="2321201">
                  <a:extLst>
                    <a:ext uri="{9D8B030D-6E8A-4147-A177-3AD203B41FA5}">
                      <a16:colId xmlns:a16="http://schemas.microsoft.com/office/drawing/2014/main" val="2231633115"/>
                    </a:ext>
                  </a:extLst>
                </a:gridCol>
              </a:tblGrid>
              <a:tr h="1391994">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endParaRPr lang="en-US" sz="1600">
                        <a:solidFill>
                          <a:schemeClr val="tx1"/>
                        </a:solidFill>
                        <a:latin typeface="+mn-lt"/>
                      </a:endParaRPr>
                    </a:p>
                  </a:txBody>
                  <a:tcPr marL="182880" marR="182880" marT="182880" marB="182880" anchor="ctr">
                    <a:lnR w="12700" cap="flat" cmpd="sng" algn="ctr">
                      <a:solidFill>
                        <a:schemeClr val="tx1"/>
                      </a:solidFill>
                      <a:prstDash val="solid"/>
                      <a:round/>
                      <a:headEnd type="none" w="med" len="med"/>
                      <a:tailEnd type="none" w="med" len="med"/>
                    </a:lnR>
                  </a:tcPr>
                </a:tc>
                <a:tc>
                  <a:txBody>
                    <a:bodyPr/>
                    <a:lstStyle/>
                    <a:p>
                      <a:pPr marL="0" marR="0" lvl="0" indent="0" algn="ctr">
                        <a:lnSpc>
                          <a:spcPct val="100000"/>
                        </a:lnSpc>
                        <a:spcBef>
                          <a:spcPts val="0"/>
                        </a:spcBef>
                        <a:spcAft>
                          <a:spcPts val="0"/>
                        </a:spcAft>
                        <a:buNone/>
                      </a:pPr>
                      <a:endParaRPr lang="en-US" sz="1600" b="1" u="none" strike="noStrike" kern="1200" noProof="0">
                        <a:solidFill>
                          <a:srgbClr val="FFFFFF"/>
                        </a:solidFill>
                      </a:endParaRPr>
                    </a:p>
                    <a:p>
                      <a:pPr marL="0" marR="0" lvl="0" indent="0" algn="ctr">
                        <a:lnSpc>
                          <a:spcPct val="100000"/>
                        </a:lnSpc>
                        <a:spcBef>
                          <a:spcPts val="0"/>
                        </a:spcBef>
                        <a:spcAft>
                          <a:spcPts val="0"/>
                        </a:spcAft>
                        <a:buNone/>
                      </a:pPr>
                      <a:endParaRPr lang="en-US" sz="1600" b="1" u="none" strike="noStrike" kern="1200" noProof="0">
                        <a:solidFill>
                          <a:srgbClr val="FFFFFF"/>
                        </a:solidFill>
                      </a:endParaRPr>
                    </a:p>
                    <a:p>
                      <a:pPr marL="0" marR="0" lvl="0" indent="0" algn="ctr">
                        <a:lnSpc>
                          <a:spcPct val="100000"/>
                        </a:lnSpc>
                        <a:spcBef>
                          <a:spcPts val="0"/>
                        </a:spcBef>
                        <a:spcAft>
                          <a:spcPts val="0"/>
                        </a:spcAft>
                        <a:buNone/>
                      </a:pPr>
                      <a:r>
                        <a:rPr lang="en-US" sz="1800" b="0" u="none" strike="noStrike" kern="1200" noProof="0">
                          <a:solidFill>
                            <a:schemeClr val="tx1"/>
                          </a:solidFill>
                        </a:rPr>
                        <a:t>Copilot</a:t>
                      </a:r>
                      <a:endParaRPr lang="en-US" sz="1800" b="0" i="0" u="none" strike="noStrike" kern="1200" noProof="0">
                        <a:solidFill>
                          <a:schemeClr val="tx1"/>
                        </a:solidFill>
                        <a:latin typeface="Segoe UI Semibold"/>
                      </a:endParaRPr>
                    </a:p>
                  </a:txBody>
                  <a:tcPr marL="182880" marR="182880" marT="182880" marB="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marL="0" marR="0" lvl="0" indent="0" algn="ctr" rtl="0">
                        <a:lnSpc>
                          <a:spcPct val="100000"/>
                        </a:lnSpc>
                        <a:spcBef>
                          <a:spcPts val="0"/>
                        </a:spcBef>
                        <a:spcAft>
                          <a:spcPts val="0"/>
                        </a:spcAft>
                        <a:buClrTx/>
                        <a:buSzTx/>
                        <a:buFontTx/>
                        <a:buNone/>
                      </a:pPr>
                      <a:endParaRPr lang="en-US" sz="1600" b="0" kern="1200">
                        <a:solidFill>
                          <a:schemeClr val="tx1"/>
                        </a:solidFill>
                      </a:endParaRPr>
                    </a:p>
                    <a:p>
                      <a:pPr marL="0" marR="0" lvl="0" indent="0" algn="ctr" rtl="0">
                        <a:lnSpc>
                          <a:spcPct val="100000"/>
                        </a:lnSpc>
                        <a:spcBef>
                          <a:spcPts val="0"/>
                        </a:spcBef>
                        <a:spcAft>
                          <a:spcPts val="0"/>
                        </a:spcAft>
                        <a:buClrTx/>
                        <a:buSzTx/>
                        <a:buFontTx/>
                        <a:buNone/>
                      </a:pPr>
                      <a:endParaRPr lang="en-US" sz="1600" b="0" kern="1200">
                        <a:solidFill>
                          <a:schemeClr val="tx1"/>
                        </a:solidFill>
                      </a:endParaRPr>
                    </a:p>
                    <a:p>
                      <a:pPr marL="0" marR="0" lvl="0" indent="0" algn="ctr" rtl="0">
                        <a:lnSpc>
                          <a:spcPct val="100000"/>
                        </a:lnSpc>
                        <a:spcBef>
                          <a:spcPts val="0"/>
                        </a:spcBef>
                        <a:spcAft>
                          <a:spcPts val="0"/>
                        </a:spcAft>
                        <a:buClrTx/>
                        <a:buSzTx/>
                        <a:buFontTx/>
                        <a:buNone/>
                      </a:pPr>
                      <a:r>
                        <a:rPr lang="en-US" sz="1800" b="0" kern="1200">
                          <a:solidFill>
                            <a:schemeClr val="tx1"/>
                          </a:solidFill>
                        </a:rPr>
                        <a:t>Copilot PRO with Commercial Data Protection</a:t>
                      </a:r>
                      <a:endParaRPr lang="en-US" sz="1800" b="1" kern="1200">
                        <a:solidFill>
                          <a:schemeClr val="tx1"/>
                        </a:solidFill>
                        <a:latin typeface="+mj-lt"/>
                        <a:ea typeface="+mn-ea"/>
                        <a:cs typeface="+mn-cs"/>
                      </a:endParaRPr>
                    </a:p>
                  </a:txBody>
                  <a:tcPr marL="182880" marR="182880" marT="182880" marB="18288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31237025"/>
                  </a:ext>
                </a:extLst>
              </a:tr>
              <a:tr h="731520">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r>
                        <a:rPr lang="en-US" sz="1800">
                          <a:solidFill>
                            <a:schemeClr val="tx1"/>
                          </a:solidFill>
                        </a:rPr>
                        <a:t>GPT Large Language Model</a:t>
                      </a:r>
                      <a:endParaRPr lang="en-US" sz="1800">
                        <a:solidFill>
                          <a:schemeClr val="tx1"/>
                        </a:solidFill>
                        <a:latin typeface="+mj-lt"/>
                      </a:endParaRPr>
                    </a:p>
                  </a:txBody>
                  <a:tcPr marL="182880" marR="182880" marT="182880" marB="182880" anchor="ctr"/>
                </a:tc>
                <a:tc>
                  <a:txBody>
                    <a:bodyPr/>
                    <a:lstStyle/>
                    <a:p>
                      <a:pPr marL="0" lvl="0" indent="0" algn="ctr">
                        <a:lnSpc>
                          <a:spcPct val="100000"/>
                        </a:lnSpc>
                        <a:spcBef>
                          <a:spcPts val="0"/>
                        </a:spcBef>
                        <a:spcAft>
                          <a:spcPts val="0"/>
                        </a:spcAft>
                        <a:buNone/>
                      </a:pPr>
                      <a:r>
                        <a:rPr lang="en-US" sz="2400" b="0" u="none" strike="noStrike" kern="1200" cap="none" spc="0" normalizeH="0" baseline="0" noProof="0">
                          <a:ln>
                            <a:noFill/>
                          </a:ln>
                          <a:solidFill>
                            <a:schemeClr val="accent1"/>
                          </a:solidFill>
                          <a:effectLst/>
                          <a:uLnTx/>
                          <a:uFillTx/>
                          <a:sym typeface="Wingdings"/>
                        </a:rPr>
                        <a:t></a:t>
                      </a:r>
                      <a:endParaRPr lang="en-US">
                        <a:sym typeface="Wingdings" panose="05000000000000000000" pitchFamily="2" charset="2"/>
                      </a:endParaRPr>
                    </a:p>
                  </a:txBody>
                  <a:tcPr marL="182880" marR="182880" marT="182880" marB="182880" anchor="ctr">
                    <a:lnT w="12700" cap="flat" cmpd="sng" algn="ctr">
                      <a:solidFill>
                        <a:schemeClr val="tx1"/>
                      </a:solidFill>
                      <a:prstDash val="solid"/>
                      <a:round/>
                      <a:headEnd type="none" w="med" len="med"/>
                      <a:tailEnd type="none" w="med" len="med"/>
                    </a:lnT>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rtl="0">
                        <a:lnSpc>
                          <a:spcPct val="100000"/>
                        </a:lnSpc>
                        <a:spcBef>
                          <a:spcPts val="0"/>
                        </a:spcBef>
                        <a:spcAft>
                          <a:spcPts val="0"/>
                        </a:spcAft>
                        <a:buClrTx/>
                        <a:buSzTx/>
                        <a:buFontTx/>
                        <a:buNone/>
                      </a:pPr>
                      <a:r>
                        <a:rPr lang="en-US" sz="2400" b="0" u="none" strike="noStrike" kern="1200" cap="none" spc="0" normalizeH="0" baseline="0" noProof="0">
                          <a:ln>
                            <a:noFill/>
                          </a:ln>
                          <a:solidFill>
                            <a:schemeClr val="accent1"/>
                          </a:solidFill>
                          <a:effectLst/>
                          <a:uLnTx/>
                          <a:uFillTx/>
                          <a:sym typeface="Wingdings" panose="05000000000000000000" pitchFamily="2" charset="2"/>
                        </a:rPr>
                        <a:t></a:t>
                      </a:r>
                      <a:endParaRPr lang="en-US" sz="2400" b="0" i="0" u="none" strike="noStrike" kern="1200" cap="none" spc="0" normalizeH="0" baseline="0" noProof="0">
                        <a:ln>
                          <a:noFill/>
                        </a:ln>
                        <a:solidFill>
                          <a:schemeClr val="accent1"/>
                        </a:solidFill>
                        <a:effectLst/>
                        <a:uLnTx/>
                        <a:uFillTx/>
                        <a:latin typeface="+mn-lt"/>
                        <a:ea typeface="+mn-ea"/>
                        <a:cs typeface="+mn-cs"/>
                      </a:endParaRPr>
                    </a:p>
                  </a:txBody>
                  <a:tcPr marL="182880" marR="182880" marT="182880" marB="182880" anchor="ctr"/>
                </a:tc>
                <a:extLst>
                  <a:ext uri="{0D108BD9-81ED-4DB2-BD59-A6C34878D82A}">
                    <a16:rowId xmlns:a16="http://schemas.microsoft.com/office/drawing/2014/main" val="869190700"/>
                  </a:ext>
                </a:extLst>
              </a:tr>
              <a:tr h="731520">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r>
                        <a:rPr lang="en-US" sz="1800">
                          <a:solidFill>
                            <a:schemeClr val="tx1"/>
                          </a:solidFill>
                        </a:rPr>
                        <a:t>AI-Powered Web Search</a:t>
                      </a:r>
                      <a:endParaRPr lang="en-US" sz="1800">
                        <a:solidFill>
                          <a:schemeClr val="tx1"/>
                        </a:solidFill>
                        <a:latin typeface="+mj-lt"/>
                      </a:endParaRPr>
                    </a:p>
                  </a:txBody>
                  <a:tcPr marL="182880" marR="182880" marT="182880" marB="182880" anchor="ctr"/>
                </a:tc>
                <a:tc>
                  <a:txBody>
                    <a:bodyPr/>
                    <a:lstStyle/>
                    <a:p>
                      <a:pPr marL="0" lvl="0" indent="0" algn="ctr">
                        <a:lnSpc>
                          <a:spcPct val="100000"/>
                        </a:lnSpc>
                        <a:spcBef>
                          <a:spcPts val="0"/>
                        </a:spcBef>
                        <a:spcAft>
                          <a:spcPts val="0"/>
                        </a:spcAft>
                        <a:buNone/>
                      </a:pPr>
                      <a:r>
                        <a:rPr lang="en-US" sz="2400" b="0" u="none" strike="noStrike" kern="1200" cap="none" spc="0" normalizeH="0" baseline="0" noProof="0">
                          <a:ln>
                            <a:noFill/>
                          </a:ln>
                          <a:solidFill>
                            <a:schemeClr val="accent1"/>
                          </a:solidFill>
                          <a:effectLst/>
                          <a:uLnTx/>
                          <a:uFillTx/>
                          <a:sym typeface="Wingdings"/>
                        </a:rPr>
                        <a:t></a:t>
                      </a:r>
                      <a:endParaRPr lang="en-US">
                        <a:sym typeface="Wingdings" panose="05000000000000000000" pitchFamily="2" charset="2"/>
                      </a:endParaRPr>
                    </a:p>
                  </a:txBody>
                  <a:tcPr marL="182880" marR="182880" marT="182880" marB="182880" anchor="ct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rtl="0">
                        <a:lnSpc>
                          <a:spcPct val="100000"/>
                        </a:lnSpc>
                        <a:spcBef>
                          <a:spcPts val="0"/>
                        </a:spcBef>
                        <a:spcAft>
                          <a:spcPts val="0"/>
                        </a:spcAft>
                        <a:buClrTx/>
                        <a:buSzTx/>
                        <a:buFontTx/>
                        <a:buNone/>
                      </a:pPr>
                      <a:r>
                        <a:rPr lang="en-US" sz="2400" b="0" u="none" strike="noStrike" kern="1200" cap="none" spc="0" normalizeH="0" baseline="0" noProof="0">
                          <a:ln>
                            <a:noFill/>
                          </a:ln>
                          <a:solidFill>
                            <a:schemeClr val="accent1"/>
                          </a:solidFill>
                          <a:effectLst/>
                          <a:uLnTx/>
                          <a:uFillTx/>
                          <a:sym typeface="Wingdings" panose="05000000000000000000" pitchFamily="2" charset="2"/>
                        </a:rPr>
                        <a:t></a:t>
                      </a:r>
                      <a:endParaRPr lang="en-US" sz="2400" b="0" i="0" u="none" strike="noStrike" kern="1200" cap="none" spc="0" normalizeH="0" baseline="0" noProof="0">
                        <a:ln>
                          <a:noFill/>
                        </a:ln>
                        <a:solidFill>
                          <a:schemeClr val="accent1"/>
                        </a:solidFill>
                        <a:effectLst/>
                        <a:uLnTx/>
                        <a:uFillTx/>
                        <a:latin typeface="+mn-lt"/>
                        <a:ea typeface="+mn-ea"/>
                        <a:cs typeface="+mn-cs"/>
                      </a:endParaRPr>
                    </a:p>
                  </a:txBody>
                  <a:tcPr marL="182880" marR="182880" marT="182880" marB="182880" anchor="ctr"/>
                </a:tc>
                <a:extLst>
                  <a:ext uri="{0D108BD9-81ED-4DB2-BD59-A6C34878D82A}">
                    <a16:rowId xmlns:a16="http://schemas.microsoft.com/office/drawing/2014/main" val="4236844128"/>
                  </a:ext>
                </a:extLst>
              </a:tr>
              <a:tr h="731520">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r>
                        <a:rPr lang="en-US" sz="1800">
                          <a:solidFill>
                            <a:schemeClr val="tx1"/>
                          </a:solidFill>
                        </a:rPr>
                        <a:t>Image generation</a:t>
                      </a:r>
                      <a:endParaRPr lang="en-US" sz="1800">
                        <a:solidFill>
                          <a:schemeClr val="tx1"/>
                        </a:solidFill>
                        <a:latin typeface="+mj-lt"/>
                      </a:endParaRPr>
                    </a:p>
                  </a:txBody>
                  <a:tcPr marL="182880" marR="182880" marT="182880" marB="182880" anchor="ctr"/>
                </a:tc>
                <a:tc>
                  <a:txBody>
                    <a:bodyPr/>
                    <a:lstStyle/>
                    <a:p>
                      <a:pPr marL="0" lvl="0" indent="0" algn="ctr">
                        <a:lnSpc>
                          <a:spcPct val="100000"/>
                        </a:lnSpc>
                        <a:spcBef>
                          <a:spcPts val="0"/>
                        </a:spcBef>
                        <a:spcAft>
                          <a:spcPts val="0"/>
                        </a:spcAft>
                        <a:buNone/>
                      </a:pPr>
                      <a:r>
                        <a:rPr lang="en-US" sz="2400" b="0" u="none" strike="noStrike" kern="1200" cap="none" spc="0" normalizeH="0" baseline="0" noProof="0">
                          <a:ln>
                            <a:noFill/>
                          </a:ln>
                          <a:solidFill>
                            <a:schemeClr val="accent1"/>
                          </a:solidFill>
                          <a:effectLst/>
                          <a:uLnTx/>
                          <a:uFillTx/>
                          <a:sym typeface="Wingdings"/>
                        </a:rPr>
                        <a:t></a:t>
                      </a:r>
                      <a:endParaRPr lang="en-US">
                        <a:sym typeface="Wingdings" panose="05000000000000000000" pitchFamily="2" charset="2"/>
                      </a:endParaRPr>
                    </a:p>
                  </a:txBody>
                  <a:tcPr marL="182880" marR="182880" marT="182880" marB="182880" anchor="ct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rtl="0">
                        <a:lnSpc>
                          <a:spcPct val="100000"/>
                        </a:lnSpc>
                        <a:spcBef>
                          <a:spcPts val="0"/>
                        </a:spcBef>
                        <a:spcAft>
                          <a:spcPts val="0"/>
                        </a:spcAft>
                        <a:buClrTx/>
                        <a:buSzTx/>
                        <a:buFontTx/>
                        <a:buNone/>
                      </a:pPr>
                      <a:r>
                        <a:rPr lang="en-US" sz="2400" b="0" u="none" strike="noStrike" kern="1200" cap="none" spc="0" normalizeH="0" baseline="0" noProof="0">
                          <a:ln>
                            <a:noFill/>
                          </a:ln>
                          <a:solidFill>
                            <a:schemeClr val="accent1"/>
                          </a:solidFill>
                          <a:effectLst/>
                          <a:uLnTx/>
                          <a:uFillTx/>
                          <a:sym typeface="Wingdings" panose="05000000000000000000" pitchFamily="2" charset="2"/>
                        </a:rPr>
                        <a:t></a:t>
                      </a:r>
                      <a:endParaRPr lang="en-US" sz="2400" b="0" i="0" u="none" strike="noStrike" kern="1200" cap="none" spc="0" normalizeH="0" baseline="0" noProof="0">
                        <a:ln>
                          <a:noFill/>
                        </a:ln>
                        <a:solidFill>
                          <a:schemeClr val="accent1"/>
                        </a:solidFill>
                        <a:effectLst/>
                        <a:uLnTx/>
                        <a:uFillTx/>
                        <a:latin typeface="+mn-lt"/>
                        <a:ea typeface="+mn-ea"/>
                        <a:cs typeface="+mn-cs"/>
                      </a:endParaRPr>
                    </a:p>
                  </a:txBody>
                  <a:tcPr marL="182880" marR="182880" marT="182880" marB="182880" anchor="ctr"/>
                </a:tc>
                <a:extLst>
                  <a:ext uri="{0D108BD9-81ED-4DB2-BD59-A6C34878D82A}">
                    <a16:rowId xmlns:a16="http://schemas.microsoft.com/office/drawing/2014/main" val="3181575284"/>
                  </a:ext>
                </a:extLst>
              </a:tr>
              <a:tr h="731520">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lvl="0">
                        <a:buNone/>
                      </a:pPr>
                      <a:r>
                        <a:rPr lang="en-US" sz="1800" b="0" u="none" strike="noStrike" noProof="0">
                          <a:solidFill>
                            <a:schemeClr val="tx1"/>
                          </a:solidFill>
                        </a:rPr>
                        <a:t>Commercial Data Protection</a:t>
                      </a:r>
                      <a:endParaRPr lang="en-US" sz="1800">
                        <a:solidFill>
                          <a:schemeClr val="tx1"/>
                        </a:solidFill>
                        <a:latin typeface="+mj-lt"/>
                      </a:endParaRPr>
                    </a:p>
                  </a:txBody>
                  <a:tcPr marL="182880" marR="182880" marT="182880" marB="182880" anchor="ctr"/>
                </a:tc>
                <a:tc>
                  <a:txBody>
                    <a:bodyPr/>
                    <a:lstStyle/>
                    <a:p>
                      <a:pPr marL="0" lvl="0" indent="0" algn="ctr" defTabSz="932742">
                        <a:lnSpc>
                          <a:spcPct val="100000"/>
                        </a:lnSpc>
                        <a:spcBef>
                          <a:spcPts val="0"/>
                        </a:spcBef>
                        <a:spcAft>
                          <a:spcPts val="0"/>
                        </a:spcAft>
                        <a:buNone/>
                        <a:tabLst/>
                        <a:defRPr/>
                      </a:pPr>
                      <a:endParaRPr lang="en-US" sz="2400" b="0" i="0" u="none" strike="noStrike" kern="1200" cap="none" spc="0" normalizeH="0" baseline="0" noProof="0">
                        <a:ln>
                          <a:noFill/>
                        </a:ln>
                        <a:solidFill>
                          <a:schemeClr val="accent1"/>
                        </a:solidFill>
                        <a:effectLst/>
                        <a:uLnTx/>
                        <a:uFillTx/>
                        <a:latin typeface="Wingdings"/>
                        <a:sym typeface="Wingdings"/>
                      </a:endParaRPr>
                    </a:p>
                  </a:txBody>
                  <a:tcPr marL="182880" marR="182880" marT="182880" marB="182880" anchor="ct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2400" b="0" u="none" strike="noStrike" kern="1200" cap="none" spc="0" normalizeH="0" baseline="0" noProof="0">
                          <a:ln>
                            <a:noFill/>
                          </a:ln>
                          <a:solidFill>
                            <a:schemeClr val="accent1"/>
                          </a:solidFill>
                          <a:effectLst/>
                          <a:uLnTx/>
                          <a:uFillTx/>
                          <a:sym typeface="Wingdings" panose="05000000000000000000" pitchFamily="2" charset="2"/>
                        </a:rPr>
                        <a:t></a:t>
                      </a:r>
                      <a:endParaRPr lang="en-US" sz="2400" b="0" i="0" u="none" strike="noStrike" kern="1200" cap="none" spc="0" normalizeH="0" baseline="0" noProof="0">
                        <a:ln>
                          <a:noFill/>
                        </a:ln>
                        <a:solidFill>
                          <a:schemeClr val="accent1"/>
                        </a:solidFill>
                        <a:effectLst/>
                        <a:uLnTx/>
                        <a:uFillTx/>
                        <a:latin typeface="+mn-lt"/>
                        <a:ea typeface="+mn-ea"/>
                        <a:cs typeface="+mn-cs"/>
                      </a:endParaRPr>
                    </a:p>
                  </a:txBody>
                  <a:tcPr marL="182880" marR="182880" marT="182880" marB="182880" anchor="ctr"/>
                </a:tc>
                <a:extLst>
                  <a:ext uri="{0D108BD9-81ED-4DB2-BD59-A6C34878D82A}">
                    <a16:rowId xmlns:a16="http://schemas.microsoft.com/office/drawing/2014/main" val="3939410210"/>
                  </a:ext>
                </a:extLst>
              </a:tr>
            </a:tbl>
          </a:graphicData>
        </a:graphic>
      </p:graphicFrame>
      <p:pic>
        <p:nvPicPr>
          <p:cNvPr id="3" name="Picture 2" descr="Copilot icon">
            <a:extLst>
              <a:ext uri="{FF2B5EF4-FFF2-40B4-BE49-F238E27FC236}">
                <a16:creationId xmlns:a16="http://schemas.microsoft.com/office/drawing/2014/main" id="{2AE4E7F3-AE89-4532-CF61-1A74BE3FAB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22530" y="946524"/>
            <a:ext cx="553830" cy="553830"/>
          </a:xfrm>
          <a:prstGeom prst="rect">
            <a:avLst/>
          </a:prstGeom>
        </p:spPr>
      </p:pic>
    </p:spTree>
    <p:custDataLst>
      <p:tags r:id="rId1"/>
    </p:custDataLst>
    <p:extLst>
      <p:ext uri="{BB962C8B-B14F-4D97-AF65-F5344CB8AC3E}">
        <p14:creationId xmlns:p14="http://schemas.microsoft.com/office/powerpoint/2010/main" val="230490561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57A0E5B-1446-565C-AE93-F6138F1FD7A2}"/>
              </a:ext>
              <a:ext uri="{C183D7F6-B498-43B3-948B-1728B52AA6E4}">
                <adec:decorative xmlns:adec="http://schemas.microsoft.com/office/drawing/2017/decorative" val="1"/>
              </a:ext>
            </a:extLst>
          </p:cNvPr>
          <p:cNvSpPr>
            <a:spLocks/>
          </p:cNvSpPr>
          <p:nvPr/>
        </p:nvSpPr>
        <p:spPr bwMode="auto">
          <a:xfrm rot="16200000">
            <a:off x="-323574" y="1543048"/>
            <a:ext cx="5003252" cy="377190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06078160-A05E-9EF1-DDCA-1FAC8E843DEB}"/>
              </a:ext>
            </a:extLst>
          </p:cNvPr>
          <p:cNvSpPr>
            <a:spLocks noGrp="1"/>
          </p:cNvSpPr>
          <p:nvPr>
            <p:ph type="title"/>
          </p:nvPr>
        </p:nvSpPr>
        <p:spPr>
          <a:xfrm>
            <a:off x="584200" y="1609046"/>
            <a:ext cx="3271157" cy="2261347"/>
          </a:xfrm>
        </p:spPr>
        <p:txBody>
          <a:bodyPr/>
          <a:lstStyle/>
          <a:p>
            <a:r>
              <a:rPr lang="en-US" sz="3600" dirty="0">
                <a:cs typeface="Segoe UI Semibold"/>
              </a:rPr>
              <a:t>Administrative tasks scenario 1</a:t>
            </a:r>
            <a:endParaRPr lang="en-US" sz="3600" dirty="0"/>
          </a:p>
        </p:txBody>
      </p:sp>
      <p:sp>
        <p:nvSpPr>
          <p:cNvPr id="5" name="Text Placeholder 4">
            <a:extLst>
              <a:ext uri="{FF2B5EF4-FFF2-40B4-BE49-F238E27FC236}">
                <a16:creationId xmlns:a16="http://schemas.microsoft.com/office/drawing/2014/main" id="{3C2088A0-CD34-7B6F-E8A7-3CC55A58FE80}"/>
              </a:ext>
            </a:extLst>
          </p:cNvPr>
          <p:cNvSpPr>
            <a:spLocks noGrp="1"/>
          </p:cNvSpPr>
          <p:nvPr>
            <p:ph type="body" sz="quarter" idx="4294967295"/>
          </p:nvPr>
        </p:nvSpPr>
        <p:spPr>
          <a:xfrm>
            <a:off x="5299075" y="1548492"/>
            <a:ext cx="6300788" cy="1231106"/>
          </a:xfrm>
        </p:spPr>
        <p:txBody>
          <a:bodyPr vert="horz" wrap="square" lIns="0" tIns="0" rIns="0" bIns="0" rtlCol="0" anchor="t">
            <a:spAutoFit/>
          </a:bodyPr>
          <a:lstStyle/>
          <a:p>
            <a:pPr marL="0" indent="0">
              <a:buNone/>
            </a:pPr>
            <a:r>
              <a:rPr lang="en-US" sz="2000" b="1" dirty="0">
                <a:cs typeface="Segoe UI Semilight"/>
              </a:rPr>
              <a:t>Scenario:</a:t>
            </a:r>
            <a:r>
              <a:rPr lang="en-US" sz="2000" dirty="0">
                <a:cs typeface="Segoe UI Semilight"/>
              </a:rPr>
              <a:t> Our charity  is planning a large fundraising event and needs to manage a multitude of tasks such as coordinating with vendors, tracking RSVPs, and handling logistics.</a:t>
            </a:r>
            <a:endParaRPr lang="en-US" sz="2000" b="0" i="0" dirty="0">
              <a:effectLst/>
            </a:endParaRPr>
          </a:p>
        </p:txBody>
      </p:sp>
      <p:sp>
        <p:nvSpPr>
          <p:cNvPr id="8" name="Text Placeholder 4">
            <a:extLst>
              <a:ext uri="{FF2B5EF4-FFF2-40B4-BE49-F238E27FC236}">
                <a16:creationId xmlns:a16="http://schemas.microsoft.com/office/drawing/2014/main" id="{D3022B0E-4D5E-F4C0-29FF-598F68E435ED}"/>
              </a:ext>
            </a:extLst>
          </p:cNvPr>
          <p:cNvSpPr txBox="1">
            <a:spLocks/>
          </p:cNvSpPr>
          <p:nvPr/>
        </p:nvSpPr>
        <p:spPr>
          <a:xfrm>
            <a:off x="5299075" y="3848392"/>
            <a:ext cx="6300788" cy="1846659"/>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1200"/>
              </a:spcAft>
              <a:buClrTx/>
              <a:buSzPct val="90000"/>
              <a:buFont typeface="Arial" panose="020B0604020202020204" pitchFamily="34" charset="0"/>
              <a:buNone/>
              <a:tabLst/>
              <a:defRPr sz="2000" spc="0" baseline="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sz="2000" b="1" dirty="0">
                <a:cs typeface="Segoe UI Semilight"/>
              </a:rPr>
              <a:t>Prompt:</a:t>
            </a:r>
            <a:r>
              <a:rPr lang="en-US" dirty="0">
                <a:cs typeface="Segoe UI Semilight"/>
              </a:rPr>
              <a:t> </a:t>
            </a:r>
            <a:r>
              <a:rPr lang="en-US" dirty="0">
                <a:solidFill>
                  <a:srgbClr val="FFFFFF"/>
                </a:solidFill>
                <a:latin typeface="Segoe UI"/>
                <a:ea typeface="roboto"/>
                <a:cs typeface="Segoe UI Semilight"/>
              </a:rPr>
              <a:t>Create a comprehensive checklist and timeline for an upcoming fundraising event that includes vendor coordination, guest management, and logistical arrangements. Ensure there is a clear communication plan for team members and volunteers involved in the event.</a:t>
            </a:r>
          </a:p>
        </p:txBody>
      </p:sp>
      <p:cxnSp>
        <p:nvCxnSpPr>
          <p:cNvPr id="25" name="Straight Connector 24">
            <a:extLst>
              <a:ext uri="{FF2B5EF4-FFF2-40B4-BE49-F238E27FC236}">
                <a16:creationId xmlns:a16="http://schemas.microsoft.com/office/drawing/2014/main" id="{4F8D14E1-9AB3-60EA-27E3-6DCC20F3FF9F}"/>
              </a:ext>
              <a:ext uri="{C183D7F6-B498-43B3-948B-1728B52AA6E4}">
                <adec:decorative xmlns:adec="http://schemas.microsoft.com/office/drawing/2017/decorative" val="1"/>
              </a:ext>
            </a:extLst>
          </p:cNvPr>
          <p:cNvCxnSpPr>
            <a:cxnSpLocks/>
          </p:cNvCxnSpPr>
          <p:nvPr/>
        </p:nvCxnSpPr>
        <p:spPr>
          <a:xfrm flipH="1">
            <a:off x="5299075" y="3467883"/>
            <a:ext cx="630187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3" name="Picture 17">
            <a:extLst>
              <a:ext uri="{FF2B5EF4-FFF2-40B4-BE49-F238E27FC236}">
                <a16:creationId xmlns:a16="http://schemas.microsoft.com/office/drawing/2014/main" id="{0485C68D-8B9F-761A-A4C1-65784B2357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00" y="3884151"/>
            <a:ext cx="1752600" cy="1752600"/>
          </a:xfrm>
          <a:prstGeom prst="rect">
            <a:avLst/>
          </a:prstGeom>
        </p:spPr>
      </p:pic>
      <p:cxnSp>
        <p:nvCxnSpPr>
          <p:cNvPr id="14" name="Straight Connector 13">
            <a:extLst>
              <a:ext uri="{FF2B5EF4-FFF2-40B4-BE49-F238E27FC236}">
                <a16:creationId xmlns:a16="http://schemas.microsoft.com/office/drawing/2014/main" id="{A93B1473-D2A3-E3A8-1959-64CF4A21648F}"/>
              </a:ext>
              <a:ext uri="{C183D7F6-B498-43B3-948B-1728B52AA6E4}">
                <adec:decorative xmlns:adec="http://schemas.microsoft.com/office/drawing/2017/decorative" val="1"/>
              </a:ext>
            </a:extLst>
          </p:cNvPr>
          <p:cNvCxnSpPr>
            <a:cxnSpLocks/>
          </p:cNvCxnSpPr>
          <p:nvPr/>
        </p:nvCxnSpPr>
        <p:spPr>
          <a:xfrm>
            <a:off x="5027387" y="1599520"/>
            <a:ext cx="0" cy="240098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D68F1-F516-30F0-83BA-10B2A9A1B0F0}"/>
              </a:ext>
              <a:ext uri="{C183D7F6-B498-43B3-948B-1728B52AA6E4}">
                <adec:decorative xmlns:adec="http://schemas.microsoft.com/office/drawing/2017/decorative" val="1"/>
              </a:ext>
            </a:extLst>
          </p:cNvPr>
          <p:cNvCxnSpPr>
            <a:cxnSpLocks/>
          </p:cNvCxnSpPr>
          <p:nvPr/>
        </p:nvCxnSpPr>
        <p:spPr>
          <a:xfrm flipV="1">
            <a:off x="5027386" y="15484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BA0AF2-3265-0927-AA06-5A878CFCA0C3}"/>
              </a:ext>
              <a:ext uri="{C183D7F6-B498-43B3-948B-1728B52AA6E4}">
                <adec:decorative xmlns:adec="http://schemas.microsoft.com/office/drawing/2017/decorative" val="1"/>
              </a:ext>
            </a:extLst>
          </p:cNvPr>
          <p:cNvCxnSpPr>
            <a:cxnSpLocks/>
          </p:cNvCxnSpPr>
          <p:nvPr/>
        </p:nvCxnSpPr>
        <p:spPr>
          <a:xfrm flipV="1">
            <a:off x="5027387" y="38483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7408010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0904-0F83-80AE-D834-F24A97DA9E85}"/>
              </a:ext>
            </a:extLst>
          </p:cNvPr>
          <p:cNvSpPr>
            <a:spLocks noGrp="1"/>
          </p:cNvSpPr>
          <p:nvPr>
            <p:ph type="title"/>
          </p:nvPr>
        </p:nvSpPr>
        <p:spPr>
          <a:xfrm>
            <a:off x="440181" y="-503355"/>
            <a:ext cx="11311638" cy="307777"/>
          </a:xfrm>
        </p:spPr>
        <p:txBody>
          <a:bodyPr/>
          <a:lstStyle/>
          <a:p>
            <a:r>
              <a:rPr lang="en-US" dirty="0"/>
              <a:t>Sample from copilot: Administrative tasks 1</a:t>
            </a:r>
          </a:p>
        </p:txBody>
      </p:sp>
      <p:pic>
        <p:nvPicPr>
          <p:cNvPr id="3" name="Picture 2" descr="Sample prompt response from Copilot">
            <a:extLst>
              <a:ext uri="{FF2B5EF4-FFF2-40B4-BE49-F238E27FC236}">
                <a16:creationId xmlns:a16="http://schemas.microsoft.com/office/drawing/2014/main" id="{AE3C2E27-7A32-D844-D2EA-9EC354838058}"/>
              </a:ext>
            </a:extLst>
          </p:cNvPr>
          <p:cNvPicPr>
            <a:picLocks noChangeAspect="1"/>
          </p:cNvPicPr>
          <p:nvPr/>
        </p:nvPicPr>
        <p:blipFill>
          <a:blip r:embed="rId4"/>
          <a:stretch>
            <a:fillRect/>
          </a:stretch>
        </p:blipFill>
        <p:spPr>
          <a:xfrm>
            <a:off x="2927" y="0"/>
            <a:ext cx="5808934" cy="6458858"/>
          </a:xfrm>
          <a:prstGeom prst="rect">
            <a:avLst/>
          </a:prstGeom>
        </p:spPr>
      </p:pic>
      <p:pic>
        <p:nvPicPr>
          <p:cNvPr id="4" name="Picture 3" descr="Sample prompt response from Copilot">
            <a:extLst>
              <a:ext uri="{FF2B5EF4-FFF2-40B4-BE49-F238E27FC236}">
                <a16:creationId xmlns:a16="http://schemas.microsoft.com/office/drawing/2014/main" id="{67720DD8-C9C4-9FE6-FAD1-2DF547E6DC43}"/>
              </a:ext>
            </a:extLst>
          </p:cNvPr>
          <p:cNvPicPr>
            <a:picLocks noChangeAspect="1"/>
          </p:cNvPicPr>
          <p:nvPr/>
        </p:nvPicPr>
        <p:blipFill>
          <a:blip r:embed="rId5"/>
          <a:stretch>
            <a:fillRect/>
          </a:stretch>
        </p:blipFill>
        <p:spPr>
          <a:xfrm>
            <a:off x="6379027" y="0"/>
            <a:ext cx="5666019" cy="6477001"/>
          </a:xfrm>
          <a:prstGeom prst="rect">
            <a:avLst/>
          </a:prstGeom>
        </p:spPr>
      </p:pic>
    </p:spTree>
    <p:custDataLst>
      <p:tags r:id="rId1"/>
    </p:custDataLst>
    <p:extLst>
      <p:ext uri="{BB962C8B-B14F-4D97-AF65-F5344CB8AC3E}">
        <p14:creationId xmlns:p14="http://schemas.microsoft.com/office/powerpoint/2010/main" val="80807293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0904-0F83-80AE-D834-F24A97DA9E85}"/>
              </a:ext>
            </a:extLst>
          </p:cNvPr>
          <p:cNvSpPr>
            <a:spLocks noGrp="1"/>
          </p:cNvSpPr>
          <p:nvPr>
            <p:ph type="title"/>
          </p:nvPr>
        </p:nvSpPr>
        <p:spPr>
          <a:xfrm>
            <a:off x="359662" y="-481584"/>
            <a:ext cx="11311638" cy="307777"/>
          </a:xfrm>
        </p:spPr>
        <p:txBody>
          <a:bodyPr/>
          <a:lstStyle/>
          <a:p>
            <a:r>
              <a:rPr lang="en-US" dirty="0"/>
              <a:t>Sample from copilot: Administrative </a:t>
            </a:r>
            <a:r>
              <a:rPr lang="en-US"/>
              <a:t>tasks 1 part 2</a:t>
            </a:r>
            <a:endParaRPr lang="en-US" dirty="0"/>
          </a:p>
        </p:txBody>
      </p:sp>
      <p:pic>
        <p:nvPicPr>
          <p:cNvPr id="3" name="Picture 2" descr="Sample prompt response from Copilot">
            <a:extLst>
              <a:ext uri="{FF2B5EF4-FFF2-40B4-BE49-F238E27FC236}">
                <a16:creationId xmlns:a16="http://schemas.microsoft.com/office/drawing/2014/main" id="{A9A51EF7-C50C-50F2-D563-9D14B39AC4B4}"/>
              </a:ext>
            </a:extLst>
          </p:cNvPr>
          <p:cNvPicPr>
            <a:picLocks noChangeAspect="1"/>
          </p:cNvPicPr>
          <p:nvPr/>
        </p:nvPicPr>
        <p:blipFill>
          <a:blip r:embed="rId4"/>
          <a:stretch>
            <a:fillRect/>
          </a:stretch>
        </p:blipFill>
        <p:spPr>
          <a:xfrm>
            <a:off x="2948889" y="0"/>
            <a:ext cx="6294223" cy="6858000"/>
          </a:xfrm>
          <a:prstGeom prst="rect">
            <a:avLst/>
          </a:prstGeom>
        </p:spPr>
      </p:pic>
    </p:spTree>
    <p:custDataLst>
      <p:tags r:id="rId1"/>
    </p:custDataLst>
    <p:extLst>
      <p:ext uri="{BB962C8B-B14F-4D97-AF65-F5344CB8AC3E}">
        <p14:creationId xmlns:p14="http://schemas.microsoft.com/office/powerpoint/2010/main" val="18350889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57A0E5B-1446-565C-AE93-F6138F1FD7A2}"/>
              </a:ext>
              <a:ext uri="{C183D7F6-B498-43B3-948B-1728B52AA6E4}">
                <adec:decorative xmlns:adec="http://schemas.microsoft.com/office/drawing/2017/decorative" val="1"/>
              </a:ext>
            </a:extLst>
          </p:cNvPr>
          <p:cNvSpPr>
            <a:spLocks/>
          </p:cNvSpPr>
          <p:nvPr/>
        </p:nvSpPr>
        <p:spPr bwMode="auto">
          <a:xfrm rot="16200000">
            <a:off x="-323574" y="1543048"/>
            <a:ext cx="5003252" cy="377190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06078160-A05E-9EF1-DDCA-1FAC8E843DEB}"/>
              </a:ext>
            </a:extLst>
          </p:cNvPr>
          <p:cNvSpPr>
            <a:spLocks noGrp="1"/>
          </p:cNvSpPr>
          <p:nvPr>
            <p:ph type="title"/>
          </p:nvPr>
        </p:nvSpPr>
        <p:spPr>
          <a:xfrm>
            <a:off x="584200" y="1609046"/>
            <a:ext cx="3488871" cy="2261347"/>
          </a:xfrm>
        </p:spPr>
        <p:txBody>
          <a:bodyPr/>
          <a:lstStyle/>
          <a:p>
            <a:r>
              <a:rPr lang="en-US" sz="3600" dirty="0">
                <a:cs typeface="Segoe UI Semibold"/>
              </a:rPr>
              <a:t>Administrative tasks scenario 2</a:t>
            </a:r>
            <a:endParaRPr lang="en-US" sz="3600" dirty="0"/>
          </a:p>
        </p:txBody>
      </p:sp>
      <p:sp>
        <p:nvSpPr>
          <p:cNvPr id="5" name="Text Placeholder 4">
            <a:extLst>
              <a:ext uri="{FF2B5EF4-FFF2-40B4-BE49-F238E27FC236}">
                <a16:creationId xmlns:a16="http://schemas.microsoft.com/office/drawing/2014/main" id="{3C2088A0-CD34-7B6F-E8A7-3CC55A58FE80}"/>
              </a:ext>
            </a:extLst>
          </p:cNvPr>
          <p:cNvSpPr>
            <a:spLocks noGrp="1"/>
          </p:cNvSpPr>
          <p:nvPr>
            <p:ph type="body" sz="quarter" idx="4294967295"/>
          </p:nvPr>
        </p:nvSpPr>
        <p:spPr>
          <a:xfrm>
            <a:off x="5299075" y="1548492"/>
            <a:ext cx="6300788" cy="1231106"/>
          </a:xfrm>
        </p:spPr>
        <p:txBody>
          <a:bodyPr vert="horz" wrap="square" lIns="0" tIns="0" rIns="0" bIns="0" rtlCol="0" anchor="t">
            <a:spAutoFit/>
          </a:bodyPr>
          <a:lstStyle/>
          <a:p>
            <a:pPr marL="0" indent="0">
              <a:buNone/>
            </a:pPr>
            <a:r>
              <a:rPr lang="en-US" sz="2000" b="1" dirty="0">
                <a:cs typeface="Segoe UI Semilight"/>
              </a:rPr>
              <a:t>Scenario:</a:t>
            </a:r>
            <a:r>
              <a:rPr lang="en-US" sz="2000" dirty="0">
                <a:cs typeface="Segoe UI Semilight"/>
              </a:rPr>
              <a:t> Our charity receives a high volume of inquiries from potential donors, volunteers, and beneficiaries. There is a need for an efficient system to categorize and respond to these inquiries promptly.</a:t>
            </a:r>
            <a:endParaRPr lang="en-US" sz="2000" b="0" i="0" dirty="0">
              <a:effectLst/>
            </a:endParaRPr>
          </a:p>
        </p:txBody>
      </p:sp>
      <p:sp>
        <p:nvSpPr>
          <p:cNvPr id="8" name="Text Placeholder 4">
            <a:extLst>
              <a:ext uri="{FF2B5EF4-FFF2-40B4-BE49-F238E27FC236}">
                <a16:creationId xmlns:a16="http://schemas.microsoft.com/office/drawing/2014/main" id="{D3022B0E-4D5E-F4C0-29FF-598F68E435ED}"/>
              </a:ext>
            </a:extLst>
          </p:cNvPr>
          <p:cNvSpPr txBox="1">
            <a:spLocks/>
          </p:cNvSpPr>
          <p:nvPr/>
        </p:nvSpPr>
        <p:spPr>
          <a:xfrm>
            <a:off x="5299075" y="3848392"/>
            <a:ext cx="6300788" cy="1846659"/>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1200"/>
              </a:spcAft>
              <a:buClrTx/>
              <a:buSzPct val="90000"/>
              <a:buFont typeface="Arial" panose="020B0604020202020204" pitchFamily="34" charset="0"/>
              <a:buNone/>
              <a:tabLst/>
              <a:defRPr sz="2000" spc="0" baseline="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sz="2000" b="1" dirty="0">
                <a:cs typeface="Segoe UI Semilight"/>
              </a:rPr>
              <a:t>Prompt:</a:t>
            </a:r>
            <a:r>
              <a:rPr lang="en-US" dirty="0">
                <a:cs typeface="Segoe UI Semilight"/>
              </a:rPr>
              <a:t> </a:t>
            </a:r>
            <a:r>
              <a:rPr lang="en-US" dirty="0">
                <a:solidFill>
                  <a:srgbClr val="FFFFFF"/>
                </a:solidFill>
                <a:latin typeface="Segoe UI"/>
                <a:ea typeface="roboto"/>
                <a:cs typeface="Segoe UI Semilight"/>
              </a:rPr>
              <a:t>Develop a system for managing incoming inquiries that categorizes each message by its nature (donation, volunteer, assistance request) and urgency. Outline a protocol for responding to each category, including templates for common responses and a triage system for prioritizing messages.</a:t>
            </a:r>
          </a:p>
        </p:txBody>
      </p:sp>
      <p:cxnSp>
        <p:nvCxnSpPr>
          <p:cNvPr id="25" name="Straight Connector 24">
            <a:extLst>
              <a:ext uri="{FF2B5EF4-FFF2-40B4-BE49-F238E27FC236}">
                <a16:creationId xmlns:a16="http://schemas.microsoft.com/office/drawing/2014/main" id="{4F8D14E1-9AB3-60EA-27E3-6DCC20F3FF9F}"/>
              </a:ext>
              <a:ext uri="{C183D7F6-B498-43B3-948B-1728B52AA6E4}">
                <adec:decorative xmlns:adec="http://schemas.microsoft.com/office/drawing/2017/decorative" val="1"/>
              </a:ext>
            </a:extLst>
          </p:cNvPr>
          <p:cNvCxnSpPr>
            <a:cxnSpLocks/>
          </p:cNvCxnSpPr>
          <p:nvPr/>
        </p:nvCxnSpPr>
        <p:spPr>
          <a:xfrm flipH="1">
            <a:off x="5299075" y="3467883"/>
            <a:ext cx="630187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3" name="Picture 17">
            <a:extLst>
              <a:ext uri="{FF2B5EF4-FFF2-40B4-BE49-F238E27FC236}">
                <a16:creationId xmlns:a16="http://schemas.microsoft.com/office/drawing/2014/main" id="{0485C68D-8B9F-761A-A4C1-65784B2357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00" y="3884151"/>
            <a:ext cx="1752600" cy="1752600"/>
          </a:xfrm>
          <a:prstGeom prst="rect">
            <a:avLst/>
          </a:prstGeom>
        </p:spPr>
      </p:pic>
      <p:cxnSp>
        <p:nvCxnSpPr>
          <p:cNvPr id="14" name="Straight Connector 13">
            <a:extLst>
              <a:ext uri="{FF2B5EF4-FFF2-40B4-BE49-F238E27FC236}">
                <a16:creationId xmlns:a16="http://schemas.microsoft.com/office/drawing/2014/main" id="{A93B1473-D2A3-E3A8-1959-64CF4A21648F}"/>
              </a:ext>
              <a:ext uri="{C183D7F6-B498-43B3-948B-1728B52AA6E4}">
                <adec:decorative xmlns:adec="http://schemas.microsoft.com/office/drawing/2017/decorative" val="1"/>
              </a:ext>
            </a:extLst>
          </p:cNvPr>
          <p:cNvCxnSpPr>
            <a:cxnSpLocks/>
          </p:cNvCxnSpPr>
          <p:nvPr/>
        </p:nvCxnSpPr>
        <p:spPr>
          <a:xfrm>
            <a:off x="5027387" y="1599520"/>
            <a:ext cx="0" cy="240098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D68F1-F516-30F0-83BA-10B2A9A1B0F0}"/>
              </a:ext>
              <a:ext uri="{C183D7F6-B498-43B3-948B-1728B52AA6E4}">
                <adec:decorative xmlns:adec="http://schemas.microsoft.com/office/drawing/2017/decorative" val="1"/>
              </a:ext>
            </a:extLst>
          </p:cNvPr>
          <p:cNvCxnSpPr>
            <a:cxnSpLocks/>
          </p:cNvCxnSpPr>
          <p:nvPr/>
        </p:nvCxnSpPr>
        <p:spPr>
          <a:xfrm flipV="1">
            <a:off x="5027386" y="15484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BA0AF2-3265-0927-AA06-5A878CFCA0C3}"/>
              </a:ext>
              <a:ext uri="{C183D7F6-B498-43B3-948B-1728B52AA6E4}">
                <adec:decorative xmlns:adec="http://schemas.microsoft.com/office/drawing/2017/decorative" val="1"/>
              </a:ext>
            </a:extLst>
          </p:cNvPr>
          <p:cNvCxnSpPr>
            <a:cxnSpLocks/>
          </p:cNvCxnSpPr>
          <p:nvPr/>
        </p:nvCxnSpPr>
        <p:spPr>
          <a:xfrm flipV="1">
            <a:off x="5027387" y="38483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7153384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F0B1-5DF9-B820-1E14-F7299A27D025}"/>
              </a:ext>
            </a:extLst>
          </p:cNvPr>
          <p:cNvSpPr>
            <a:spLocks noGrp="1"/>
          </p:cNvSpPr>
          <p:nvPr>
            <p:ph type="title"/>
          </p:nvPr>
        </p:nvSpPr>
        <p:spPr>
          <a:xfrm>
            <a:off x="305234" y="-797269"/>
            <a:ext cx="11311638" cy="307777"/>
          </a:xfrm>
        </p:spPr>
        <p:txBody>
          <a:bodyPr/>
          <a:lstStyle/>
          <a:p>
            <a:r>
              <a:rPr lang="en-US" dirty="0"/>
              <a:t>Sample from copilot: </a:t>
            </a:r>
            <a:r>
              <a:rPr lang="en-US" dirty="0" err="1"/>
              <a:t>Aministrative</a:t>
            </a:r>
            <a:r>
              <a:rPr lang="en-US" dirty="0"/>
              <a:t> </a:t>
            </a:r>
            <a:r>
              <a:rPr lang="en-US" dirty="0" err="1"/>
              <a:t>taks</a:t>
            </a:r>
            <a:r>
              <a:rPr lang="en-US" dirty="0"/>
              <a:t> 2</a:t>
            </a:r>
          </a:p>
        </p:txBody>
      </p:sp>
      <p:pic>
        <p:nvPicPr>
          <p:cNvPr id="5" name="Picture 4" descr="Sample response from Copilot">
            <a:extLst>
              <a:ext uri="{FF2B5EF4-FFF2-40B4-BE49-F238E27FC236}">
                <a16:creationId xmlns:a16="http://schemas.microsoft.com/office/drawing/2014/main" id="{D1A6FCC3-7441-3F39-6D6E-68D1624C081F}"/>
              </a:ext>
            </a:extLst>
          </p:cNvPr>
          <p:cNvPicPr>
            <a:picLocks noChangeAspect="1"/>
          </p:cNvPicPr>
          <p:nvPr/>
        </p:nvPicPr>
        <p:blipFill>
          <a:blip r:embed="rId4"/>
          <a:stretch>
            <a:fillRect/>
          </a:stretch>
        </p:blipFill>
        <p:spPr>
          <a:xfrm>
            <a:off x="0" y="0"/>
            <a:ext cx="6071853" cy="6567715"/>
          </a:xfrm>
          <a:prstGeom prst="rect">
            <a:avLst/>
          </a:prstGeom>
        </p:spPr>
      </p:pic>
      <p:pic>
        <p:nvPicPr>
          <p:cNvPr id="6" name="Picture 5" descr="Sample response from Copilot">
            <a:extLst>
              <a:ext uri="{FF2B5EF4-FFF2-40B4-BE49-F238E27FC236}">
                <a16:creationId xmlns:a16="http://schemas.microsoft.com/office/drawing/2014/main" id="{64E569C0-0053-F0CC-F26A-027DA0495B8C}"/>
              </a:ext>
            </a:extLst>
          </p:cNvPr>
          <p:cNvPicPr>
            <a:picLocks noChangeAspect="1"/>
          </p:cNvPicPr>
          <p:nvPr/>
        </p:nvPicPr>
        <p:blipFill>
          <a:blip r:embed="rId5"/>
          <a:stretch>
            <a:fillRect/>
          </a:stretch>
        </p:blipFill>
        <p:spPr>
          <a:xfrm>
            <a:off x="6356285" y="0"/>
            <a:ext cx="5838501" cy="6540501"/>
          </a:xfrm>
          <a:prstGeom prst="rect">
            <a:avLst/>
          </a:prstGeom>
        </p:spPr>
      </p:pic>
    </p:spTree>
    <p:custDataLst>
      <p:tags r:id="rId1"/>
    </p:custDataLst>
    <p:extLst>
      <p:ext uri="{BB962C8B-B14F-4D97-AF65-F5344CB8AC3E}">
        <p14:creationId xmlns:p14="http://schemas.microsoft.com/office/powerpoint/2010/main" val="327259737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57A0E5B-1446-565C-AE93-F6138F1FD7A2}"/>
              </a:ext>
              <a:ext uri="{C183D7F6-B498-43B3-948B-1728B52AA6E4}">
                <adec:decorative xmlns:adec="http://schemas.microsoft.com/office/drawing/2017/decorative" val="1"/>
              </a:ext>
            </a:extLst>
          </p:cNvPr>
          <p:cNvSpPr>
            <a:spLocks/>
          </p:cNvSpPr>
          <p:nvPr/>
        </p:nvSpPr>
        <p:spPr bwMode="auto">
          <a:xfrm rot="16200000">
            <a:off x="-323574" y="1543048"/>
            <a:ext cx="5003252" cy="377190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06078160-A05E-9EF1-DDCA-1FAC8E843DEB}"/>
              </a:ext>
            </a:extLst>
          </p:cNvPr>
          <p:cNvSpPr>
            <a:spLocks noGrp="1"/>
          </p:cNvSpPr>
          <p:nvPr>
            <p:ph type="title"/>
          </p:nvPr>
        </p:nvSpPr>
        <p:spPr>
          <a:xfrm>
            <a:off x="584200" y="1599975"/>
            <a:ext cx="3461656" cy="2851630"/>
          </a:xfrm>
        </p:spPr>
        <p:txBody>
          <a:bodyPr/>
          <a:lstStyle/>
          <a:p>
            <a:r>
              <a:rPr lang="en-US" sz="3600" dirty="0">
                <a:cs typeface="Segoe UI Semibold"/>
              </a:rPr>
              <a:t>Administrative tasks scenario 3</a:t>
            </a:r>
            <a:br>
              <a:rPr lang="en-US" sz="3600" dirty="0">
                <a:cs typeface="Segoe UI Semibold"/>
              </a:rPr>
            </a:br>
            <a:endParaRPr lang="en-US" sz="3600" dirty="0"/>
          </a:p>
        </p:txBody>
      </p:sp>
      <p:sp>
        <p:nvSpPr>
          <p:cNvPr id="5" name="Text Placeholder 4">
            <a:extLst>
              <a:ext uri="{FF2B5EF4-FFF2-40B4-BE49-F238E27FC236}">
                <a16:creationId xmlns:a16="http://schemas.microsoft.com/office/drawing/2014/main" id="{3C2088A0-CD34-7B6F-E8A7-3CC55A58FE80}"/>
              </a:ext>
            </a:extLst>
          </p:cNvPr>
          <p:cNvSpPr>
            <a:spLocks noGrp="1"/>
          </p:cNvSpPr>
          <p:nvPr>
            <p:ph type="body" sz="quarter" idx="4294967295"/>
          </p:nvPr>
        </p:nvSpPr>
        <p:spPr>
          <a:xfrm>
            <a:off x="5299075" y="1548492"/>
            <a:ext cx="6300788" cy="615553"/>
          </a:xfrm>
        </p:spPr>
        <p:txBody>
          <a:bodyPr vert="horz" wrap="square" lIns="0" tIns="0" rIns="0" bIns="0" rtlCol="0" anchor="t">
            <a:spAutoFit/>
          </a:bodyPr>
          <a:lstStyle/>
          <a:p>
            <a:pPr marL="0" indent="0">
              <a:buNone/>
            </a:pPr>
            <a:r>
              <a:rPr lang="en-US" sz="2000" b="1" dirty="0">
                <a:cs typeface="Segoe UI"/>
              </a:rPr>
              <a:t>Your Scenario:</a:t>
            </a:r>
            <a:r>
              <a:rPr lang="en-US" sz="2000" dirty="0">
                <a:cs typeface="Segoe UI"/>
              </a:rPr>
              <a:t> Think of a scenario that is relevant to your organisation and role. </a:t>
            </a:r>
            <a:endParaRPr lang="en-US" dirty="0"/>
          </a:p>
        </p:txBody>
      </p:sp>
      <p:sp>
        <p:nvSpPr>
          <p:cNvPr id="8" name="Text Placeholder 4">
            <a:extLst>
              <a:ext uri="{FF2B5EF4-FFF2-40B4-BE49-F238E27FC236}">
                <a16:creationId xmlns:a16="http://schemas.microsoft.com/office/drawing/2014/main" id="{D3022B0E-4D5E-F4C0-29FF-598F68E435ED}"/>
              </a:ext>
            </a:extLst>
          </p:cNvPr>
          <p:cNvSpPr txBox="1">
            <a:spLocks/>
          </p:cNvSpPr>
          <p:nvPr/>
        </p:nvSpPr>
        <p:spPr>
          <a:xfrm>
            <a:off x="5299075" y="3848392"/>
            <a:ext cx="6300788" cy="615553"/>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1200"/>
              </a:spcAft>
              <a:buClrTx/>
              <a:buSzPct val="90000"/>
              <a:buFont typeface="Arial" panose="020B0604020202020204" pitchFamily="34" charset="0"/>
              <a:buNone/>
              <a:tabLst/>
              <a:defRPr sz="2000" spc="0" baseline="0">
                <a:cs typeface="Segoe UI Semilight" panose="020B0402040204020203" pitchFamily="34" charset="0"/>
              </a:defRPr>
            </a:lvl1pPr>
            <a:lvl2pPr marL="265176" marR="0" indent="-128016" defTabSz="932742" fontAlgn="auto">
              <a:lnSpc>
                <a:spcPct val="100000"/>
              </a:lnSpc>
              <a:spcBef>
                <a:spcPct val="20000"/>
              </a:spcBef>
              <a:spcAft>
                <a:spcPts val="0"/>
              </a:spcAft>
              <a:buClrTx/>
              <a:buSzPct val="90000"/>
              <a:buFont typeface="Arial" panose="020B0604020202020204" pitchFamily="34" charset="0"/>
              <a:buChar char="•"/>
              <a:tabLst/>
              <a:defRPr sz="1400" spc="0" baseline="0"/>
            </a:lvl2pPr>
            <a:lvl3pPr marL="384048" marR="0" indent="-118872" defTabSz="932742" fontAlgn="auto">
              <a:lnSpc>
                <a:spcPct val="100000"/>
              </a:lnSpc>
              <a:spcBef>
                <a:spcPct val="20000"/>
              </a:spcBef>
              <a:spcAft>
                <a:spcPts val="0"/>
              </a:spcAft>
              <a:buClrTx/>
              <a:buSzPct val="90000"/>
              <a:buFont typeface="Arial" panose="020B0604020202020204" pitchFamily="34" charset="0"/>
              <a:buChar char="•"/>
              <a:tabLst/>
              <a:defRPr sz="12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000" spc="0" baseline="0">
                <a:gradFill>
                  <a:gsLst>
                    <a:gs pos="1250">
                      <a:schemeClr val="tx1"/>
                    </a:gs>
                    <a:gs pos="100000">
                      <a:schemeClr val="tx1"/>
                    </a:gs>
                  </a:gsLst>
                  <a:lin ang="5400000" scaled="0"/>
                </a:gra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8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b="1" dirty="0">
                <a:cs typeface="Segoe UI Semilight"/>
              </a:rPr>
              <a:t>Your Prompt</a:t>
            </a:r>
            <a:r>
              <a:rPr lang="en-US" sz="2000" b="1" dirty="0">
                <a:cs typeface="Segoe UI Semilight"/>
              </a:rPr>
              <a:t>:</a:t>
            </a:r>
            <a:r>
              <a:rPr lang="en-US" dirty="0">
                <a:cs typeface="Segoe UI Semilight"/>
              </a:rPr>
              <a:t> </a:t>
            </a:r>
            <a:r>
              <a:rPr lang="en-US" dirty="0">
                <a:latin typeface="Segoe UI"/>
                <a:ea typeface="Roboto"/>
                <a:cs typeface="Segoe UI"/>
              </a:rPr>
              <a:t>Write one sample prompt that you could use for administrative tasks based on your scenario.</a:t>
            </a:r>
            <a:endParaRPr lang="en-US" dirty="0">
              <a:latin typeface="Segoe UI"/>
              <a:ea typeface="Roboto"/>
              <a:cs typeface="Segoe UI Semilight"/>
            </a:endParaRPr>
          </a:p>
        </p:txBody>
      </p:sp>
      <p:cxnSp>
        <p:nvCxnSpPr>
          <p:cNvPr id="25" name="Straight Connector 24">
            <a:extLst>
              <a:ext uri="{FF2B5EF4-FFF2-40B4-BE49-F238E27FC236}">
                <a16:creationId xmlns:a16="http://schemas.microsoft.com/office/drawing/2014/main" id="{4F8D14E1-9AB3-60EA-27E3-6DCC20F3FF9F}"/>
              </a:ext>
              <a:ext uri="{C183D7F6-B498-43B3-948B-1728B52AA6E4}">
                <adec:decorative xmlns:adec="http://schemas.microsoft.com/office/drawing/2017/decorative" val="1"/>
              </a:ext>
            </a:extLst>
          </p:cNvPr>
          <p:cNvCxnSpPr>
            <a:cxnSpLocks/>
          </p:cNvCxnSpPr>
          <p:nvPr/>
        </p:nvCxnSpPr>
        <p:spPr>
          <a:xfrm flipH="1">
            <a:off x="5299075" y="3467883"/>
            <a:ext cx="6301876"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3" name="Picture 17">
            <a:extLst>
              <a:ext uri="{FF2B5EF4-FFF2-40B4-BE49-F238E27FC236}">
                <a16:creationId xmlns:a16="http://schemas.microsoft.com/office/drawing/2014/main" id="{0485C68D-8B9F-761A-A4C1-65784B2357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00" y="3884151"/>
            <a:ext cx="1752600" cy="1752600"/>
          </a:xfrm>
          <a:prstGeom prst="rect">
            <a:avLst/>
          </a:prstGeom>
        </p:spPr>
      </p:pic>
      <p:cxnSp>
        <p:nvCxnSpPr>
          <p:cNvPr id="14" name="Straight Connector 13">
            <a:extLst>
              <a:ext uri="{FF2B5EF4-FFF2-40B4-BE49-F238E27FC236}">
                <a16:creationId xmlns:a16="http://schemas.microsoft.com/office/drawing/2014/main" id="{A93B1473-D2A3-E3A8-1959-64CF4A21648F}"/>
              </a:ext>
              <a:ext uri="{C183D7F6-B498-43B3-948B-1728B52AA6E4}">
                <adec:decorative xmlns:adec="http://schemas.microsoft.com/office/drawing/2017/decorative" val="1"/>
              </a:ext>
            </a:extLst>
          </p:cNvPr>
          <p:cNvCxnSpPr>
            <a:cxnSpLocks/>
          </p:cNvCxnSpPr>
          <p:nvPr/>
        </p:nvCxnSpPr>
        <p:spPr>
          <a:xfrm>
            <a:off x="5027387" y="1599520"/>
            <a:ext cx="0" cy="240098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D68F1-F516-30F0-83BA-10B2A9A1B0F0}"/>
              </a:ext>
              <a:ext uri="{C183D7F6-B498-43B3-948B-1728B52AA6E4}">
                <adec:decorative xmlns:adec="http://schemas.microsoft.com/office/drawing/2017/decorative" val="1"/>
              </a:ext>
            </a:extLst>
          </p:cNvPr>
          <p:cNvCxnSpPr>
            <a:cxnSpLocks/>
          </p:cNvCxnSpPr>
          <p:nvPr/>
        </p:nvCxnSpPr>
        <p:spPr>
          <a:xfrm flipV="1">
            <a:off x="5027386" y="15484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BA0AF2-3265-0927-AA06-5A878CFCA0C3}"/>
              </a:ext>
              <a:ext uri="{C183D7F6-B498-43B3-948B-1728B52AA6E4}">
                <adec:decorative xmlns:adec="http://schemas.microsoft.com/office/drawing/2017/decorative" val="1"/>
              </a:ext>
            </a:extLst>
          </p:cNvPr>
          <p:cNvCxnSpPr>
            <a:cxnSpLocks/>
          </p:cNvCxnSpPr>
          <p:nvPr/>
        </p:nvCxnSpPr>
        <p:spPr>
          <a:xfrm flipV="1">
            <a:off x="5027387" y="3848392"/>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744498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9B433-5AE9-A5D7-577F-94F05DBEA2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789D88-237B-12C7-B6FD-9613014DEB01}"/>
              </a:ext>
            </a:extLst>
          </p:cNvPr>
          <p:cNvSpPr>
            <a:spLocks noGrp="1"/>
          </p:cNvSpPr>
          <p:nvPr>
            <p:ph type="title"/>
          </p:nvPr>
        </p:nvSpPr>
        <p:spPr>
          <a:xfrm>
            <a:off x="588263" y="798659"/>
            <a:ext cx="4158362" cy="1661993"/>
          </a:xfrm>
        </p:spPr>
        <p:txBody>
          <a:bodyPr>
            <a:spAutoFit/>
          </a:bodyPr>
          <a:lstStyle/>
          <a:p>
            <a:pPr>
              <a:lnSpc>
                <a:spcPct val="100000"/>
              </a:lnSpc>
            </a:pPr>
            <a:r>
              <a:rPr lang="en-US"/>
              <a:t>Connect. Learn. Innovate.</a:t>
            </a:r>
            <a:br>
              <a:rPr lang="en-US"/>
            </a:br>
            <a:r>
              <a:rPr lang="en-US" i="1">
                <a:solidFill>
                  <a:schemeClr val="accent1"/>
                </a:solidFill>
              </a:rPr>
              <a:t>Together.</a:t>
            </a:r>
          </a:p>
        </p:txBody>
      </p:sp>
      <p:sp>
        <p:nvSpPr>
          <p:cNvPr id="7" name="Text Placeholder 6">
            <a:extLst>
              <a:ext uri="{FF2B5EF4-FFF2-40B4-BE49-F238E27FC236}">
                <a16:creationId xmlns:a16="http://schemas.microsoft.com/office/drawing/2014/main" id="{4BE292C5-8662-DE9E-813C-61D01151417F}"/>
              </a:ext>
            </a:extLst>
          </p:cNvPr>
          <p:cNvSpPr>
            <a:spLocks noGrp="1"/>
          </p:cNvSpPr>
          <p:nvPr>
            <p:ph type="body" sz="quarter" idx="10"/>
          </p:nvPr>
        </p:nvSpPr>
        <p:spPr>
          <a:xfrm>
            <a:off x="584200" y="3232728"/>
            <a:ext cx="4162425" cy="1557349"/>
          </a:xfrm>
        </p:spPr>
        <p:txBody>
          <a:bodyPr/>
          <a:lstStyle/>
          <a:p>
            <a:r>
              <a:rPr lang="en-US"/>
              <a:t>Keep the conversation going!</a:t>
            </a:r>
          </a:p>
          <a:p>
            <a:endParaRPr lang="en-US"/>
          </a:p>
          <a:p>
            <a:r>
              <a:rPr lang="en-US"/>
              <a:t>Join the Nonprofit Community</a:t>
            </a:r>
          </a:p>
          <a:p>
            <a:r>
              <a:rPr lang="en-US">
                <a:solidFill>
                  <a:schemeClr val="accent3"/>
                </a:solidFill>
              </a:rPr>
              <a:t>aka.ms/nonprofitcommunity</a:t>
            </a:r>
          </a:p>
        </p:txBody>
      </p:sp>
      <p:pic>
        <p:nvPicPr>
          <p:cNvPr id="10" name="Picture 9">
            <a:extLst>
              <a:ext uri="{FF2B5EF4-FFF2-40B4-BE49-F238E27FC236}">
                <a16:creationId xmlns:a16="http://schemas.microsoft.com/office/drawing/2014/main" id="{5FD52041-C66E-8628-0970-06098F6010F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4" name="Picture 3" descr="Microsoft logo">
            <a:extLst>
              <a:ext uri="{FF2B5EF4-FFF2-40B4-BE49-F238E27FC236}">
                <a16:creationId xmlns:a16="http://schemas.microsoft.com/office/drawing/2014/main" id="{5AF961C7-02C7-5966-E225-352629468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542" y="5766697"/>
            <a:ext cx="2703260" cy="1211621"/>
          </a:xfrm>
          <a:prstGeom prst="rect">
            <a:avLst/>
          </a:prstGeom>
        </p:spPr>
      </p:pic>
    </p:spTree>
    <p:custDataLst>
      <p:tags r:id="rId1"/>
    </p:custDataLst>
    <p:extLst>
      <p:ext uri="{BB962C8B-B14F-4D97-AF65-F5344CB8AC3E}">
        <p14:creationId xmlns:p14="http://schemas.microsoft.com/office/powerpoint/2010/main" val="273048091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0F859-F4A1-7600-1059-51A555FC7C4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5B1EC8E-CD22-29F8-E82C-28435E71C5C1}"/>
              </a:ext>
              <a:ext uri="{C183D7F6-B498-43B3-948B-1728B52AA6E4}">
                <adec:decorative xmlns:adec="http://schemas.microsoft.com/office/drawing/2017/decorative" val="1"/>
              </a:ext>
            </a:extLst>
          </p:cNvPr>
          <p:cNvSpPr/>
          <p:nvPr/>
        </p:nvSpPr>
        <p:spPr bwMode="auto">
          <a:xfrm>
            <a:off x="0" y="0"/>
            <a:ext cx="12192000" cy="6857999"/>
          </a:xfrm>
          <a:prstGeom prst="rect">
            <a:avLst/>
          </a:prstGeom>
          <a:solidFill>
            <a:srgbClr val="FFF8F3"/>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Sans Display Semilight" pitchFamily="2" charset="0"/>
              <a:ea typeface="Segoe UI" pitchFamily="34" charset="0"/>
              <a:cs typeface="Segoe Sans Display Semilight" pitchFamily="2" charset="0"/>
            </a:endParaRPr>
          </a:p>
        </p:txBody>
      </p:sp>
      <p:sp>
        <p:nvSpPr>
          <p:cNvPr id="33" name="Title 32">
            <a:extLst>
              <a:ext uri="{FF2B5EF4-FFF2-40B4-BE49-F238E27FC236}">
                <a16:creationId xmlns:a16="http://schemas.microsoft.com/office/drawing/2014/main" id="{1374B1CF-76C4-80FA-DA62-61D935CE8E2E}"/>
              </a:ext>
            </a:extLst>
          </p:cNvPr>
          <p:cNvSpPr txBox="1">
            <a:spLocks noGrp="1"/>
          </p:cNvSpPr>
          <p:nvPr>
            <p:ph type="title" idx="4294967295"/>
          </p:nvPr>
        </p:nvSpPr>
        <p:spPr>
          <a:xfrm>
            <a:off x="486686" y="1435291"/>
            <a:ext cx="5049763" cy="14957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Segoe Sans Display Semilight" pitchFamily="2" charset="0"/>
                <a:ea typeface="+mn-ea"/>
                <a:cs typeface="Segoe Sans Display Semilight" pitchFamily="2" charset="0"/>
              </a:rPr>
              <a:t>Self-paced AI skills for charities</a:t>
            </a:r>
          </a:p>
        </p:txBody>
      </p:sp>
      <p:pic>
        <p:nvPicPr>
          <p:cNvPr id="44" name="Graphic 43">
            <a:extLst>
              <a:ext uri="{FF2B5EF4-FFF2-40B4-BE49-F238E27FC236}">
                <a16:creationId xmlns:a16="http://schemas.microsoft.com/office/drawing/2014/main" id="{C1677943-B6C8-6908-9CAD-2F8BC2E62A8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497" y="537917"/>
            <a:ext cx="1687448" cy="359457"/>
          </a:xfrm>
          <a:prstGeom prst="rect">
            <a:avLst/>
          </a:prstGeom>
        </p:spPr>
      </p:pic>
      <p:pic>
        <p:nvPicPr>
          <p:cNvPr id="72" name="Picture 71">
            <a:extLst>
              <a:ext uri="{FF2B5EF4-FFF2-40B4-BE49-F238E27FC236}">
                <a16:creationId xmlns:a16="http://schemas.microsoft.com/office/drawing/2014/main" id="{7F9E051B-6BBC-22CD-A27E-858F1250A23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53159" y="2640362"/>
            <a:ext cx="2468377" cy="593112"/>
          </a:xfrm>
          <a:prstGeom prst="rect">
            <a:avLst/>
          </a:prstGeom>
        </p:spPr>
      </p:pic>
      <p:sp>
        <p:nvSpPr>
          <p:cNvPr id="84" name="TextBox 83">
            <a:extLst>
              <a:ext uri="{FF2B5EF4-FFF2-40B4-BE49-F238E27FC236}">
                <a16:creationId xmlns:a16="http://schemas.microsoft.com/office/drawing/2014/main" id="{05D78542-BCE1-BC38-0D86-C11C44F3BBCC}"/>
              </a:ext>
            </a:extLst>
          </p:cNvPr>
          <p:cNvSpPr txBox="1"/>
          <p:nvPr/>
        </p:nvSpPr>
        <p:spPr>
          <a:xfrm>
            <a:off x="533181" y="3940604"/>
            <a:ext cx="4633107" cy="923330"/>
          </a:xfrm>
          <a:prstGeom prst="rect">
            <a:avLst/>
          </a:prstGeom>
          <a:noFill/>
        </p:spPr>
        <p:txBody>
          <a:bodyPr wrap="square" lIns="0" tIns="0" rIns="0" bIns="0">
            <a:spAutoFit/>
          </a:bodyPr>
          <a:lstStyle/>
          <a:p>
            <a:pPr fontAlgn="base">
              <a:spcBef>
                <a:spcPct val="0"/>
              </a:spcBef>
              <a:spcAft>
                <a:spcPts val="1200"/>
              </a:spcAft>
            </a:pPr>
            <a:r>
              <a:rPr lang="en-US" sz="2000" dirty="0">
                <a:solidFill>
                  <a:srgbClr val="000000"/>
                </a:solidFill>
                <a:latin typeface="Segoe Sans Display" pitchFamily="2" charset="0"/>
                <a:cs typeface="Segoe Sans Display" pitchFamily="2" charset="0"/>
              </a:rPr>
              <a:t>Build AI skills in the way that works best for you with the </a:t>
            </a:r>
            <a:r>
              <a:rPr lang="en-US" sz="2000" b="1" dirty="0">
                <a:solidFill>
                  <a:srgbClr val="000000"/>
                </a:solidFill>
                <a:latin typeface="Segoe Sans Display Semibold" pitchFamily="2" charset="0"/>
                <a:cs typeface="Segoe Sans Display Semibold" pitchFamily="2" charset="0"/>
              </a:rPr>
              <a:t>AI for nonprofits skills collection</a:t>
            </a:r>
            <a:r>
              <a:rPr lang="en-US" sz="2000" b="1" dirty="0">
                <a:solidFill>
                  <a:srgbClr val="000000"/>
                </a:solidFill>
                <a:latin typeface="Segoe Sans Display Semilight" pitchFamily="2" charset="0"/>
                <a:cs typeface="Segoe Sans Display Semilight" pitchFamily="2" charset="0"/>
              </a:rPr>
              <a:t>.</a:t>
            </a:r>
            <a:endParaRPr lang="en-US" sz="2000" dirty="0">
              <a:solidFill>
                <a:srgbClr val="000000"/>
              </a:solidFill>
              <a:latin typeface="Segoe Sans Display" pitchFamily="2" charset="0"/>
              <a:cs typeface="Segoe Sans Display" pitchFamily="2" charset="0"/>
            </a:endParaRPr>
          </a:p>
        </p:txBody>
      </p:sp>
      <p:sp>
        <p:nvSpPr>
          <p:cNvPr id="100" name="Rectangle: Rounded Corners 13">
            <a:extLst>
              <a:ext uri="{FF2B5EF4-FFF2-40B4-BE49-F238E27FC236}">
                <a16:creationId xmlns:a16="http://schemas.microsoft.com/office/drawing/2014/main" id="{CFE69A18-6521-83EF-2D4A-DD00B8CE172B}"/>
              </a:ext>
              <a:ext uri="{C183D7F6-B498-43B3-948B-1728B52AA6E4}">
                <adec:decorative xmlns:adec="http://schemas.microsoft.com/office/drawing/2017/decorative" val="1"/>
              </a:ext>
            </a:extLst>
          </p:cNvPr>
          <p:cNvSpPr>
            <a:spLocks/>
          </p:cNvSpPr>
          <p:nvPr/>
        </p:nvSpPr>
        <p:spPr bwMode="auto">
          <a:xfrm>
            <a:off x="532497" y="5459139"/>
            <a:ext cx="4315400" cy="930503"/>
          </a:xfrm>
          <a:prstGeom prst="roundRect">
            <a:avLst>
              <a:gd name="adj" fmla="val 50000"/>
            </a:avLst>
          </a:prstGeom>
          <a:noFill/>
          <a:ln w="12700" cap="flat" cmpd="sng" algn="ctr">
            <a:solidFill>
              <a:srgbClr val="000000"/>
            </a:solidFill>
            <a:prstDash val="solid"/>
            <a:headEnd type="none" w="med" len="med"/>
            <a:tailEnd type="none" w="med" len="med"/>
          </a:ln>
          <a:effectLst/>
        </p:spPr>
        <p:txBody>
          <a:bodyPr rot="0" spcFirstLastPara="0" vertOverflow="overflow" horzOverflow="overflow" vert="horz" wrap="square" lIns="180000" tIns="45720" rIns="91440" bIns="45720" numCol="1" spcCol="0" rtlCol="0" fromWordArt="0" anchor="ctr" anchorCtr="0" forceAA="0" compatLnSpc="1">
            <a:prstTxWarp prst="textNoShape">
              <a:avLst/>
            </a:prstTxWarp>
            <a:spAutoFit/>
          </a:bodyPr>
          <a:lstStyle/>
          <a:p>
            <a:pPr marL="0" marR="0" lvl="0" indent="0" defTabSz="914400" eaLnBrk="1" fontAlgn="base" latinLnBrk="0" hangingPunct="1">
              <a:lnSpc>
                <a:spcPct val="100000"/>
              </a:lnSpc>
              <a:spcBef>
                <a:spcPct val="0"/>
              </a:spcBef>
              <a:spcAft>
                <a:spcPts val="60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Segoe Sans Display" pitchFamily="2" charset="0"/>
                <a:ea typeface="+mn-ea"/>
                <a:cs typeface="Segoe Sans Display" pitchFamily="2" charset="0"/>
              </a:rPr>
              <a:t>Dive into AI learning </a:t>
            </a:r>
          </a:p>
          <a:p>
            <a:pPr marL="0" marR="0" lvl="0" indent="0" defTabSz="914400" eaLnBrk="1" fontAlgn="base" latinLnBrk="0" hangingPunct="1">
              <a:lnSpc>
                <a:spcPct val="100000"/>
              </a:lnSpc>
              <a:spcBef>
                <a:spcPct val="0"/>
              </a:spcBef>
              <a:spcAft>
                <a:spcPts val="600"/>
              </a:spcAft>
              <a:buClrTx/>
              <a:buSzTx/>
              <a:buFontTx/>
              <a:buNone/>
              <a:tabLst/>
              <a:defRPr/>
            </a:pPr>
            <a:r>
              <a:rPr kumimoji="0" lang="en-US" sz="1600" b="0" i="0" u="none" strike="noStrike" kern="0" cap="none" spc="0" normalizeH="0" baseline="0" noProof="0" dirty="0">
                <a:ln>
                  <a:noFill/>
                </a:ln>
                <a:solidFill>
                  <a:schemeClr val="accent6"/>
                </a:solidFill>
                <a:effectLst/>
                <a:uLnTx/>
                <a:uFillTx/>
                <a:latin typeface="Segoe Sans Display" pitchFamily="2" charset="0"/>
                <a:ea typeface="+mn-ea"/>
                <a:cs typeface="Segoe Sans Display" pitchFamily="2" charset="0"/>
                <a:hlinkClick r:id="rId7">
                  <a:extLst>
                    <a:ext uri="{A12FA001-AC4F-418D-AE19-62706E023703}">
                      <ahyp:hlinkClr xmlns:ahyp="http://schemas.microsoft.com/office/drawing/2018/hyperlinkcolor" val="tx"/>
                    </a:ext>
                  </a:extLst>
                </a:hlinkClick>
              </a:rPr>
              <a:t>aka.ms/AI-for-nonprofits-collection</a:t>
            </a:r>
            <a:endParaRPr kumimoji="0" lang="en-US" sz="1600" b="0" i="0" u="none" strike="noStrike" kern="0" cap="none" spc="0" normalizeH="0" baseline="0" noProof="0" dirty="0">
              <a:ln>
                <a:noFill/>
              </a:ln>
              <a:solidFill>
                <a:schemeClr val="accent6"/>
              </a:solidFill>
              <a:effectLst/>
              <a:uLnTx/>
              <a:uFillTx/>
              <a:latin typeface="Segoe Sans Display" pitchFamily="2" charset="0"/>
              <a:ea typeface="+mn-ea"/>
              <a:cs typeface="Segoe Sans Display" pitchFamily="2" charset="0"/>
            </a:endParaRPr>
          </a:p>
        </p:txBody>
      </p:sp>
      <p:grpSp>
        <p:nvGrpSpPr>
          <p:cNvPr id="115" name="Group 114">
            <a:extLst>
              <a:ext uri="{FF2B5EF4-FFF2-40B4-BE49-F238E27FC236}">
                <a16:creationId xmlns:a16="http://schemas.microsoft.com/office/drawing/2014/main" id="{5FE3F2D8-F69D-EC80-DBDE-56A97A430AD3}"/>
              </a:ext>
              <a:ext uri="{C183D7F6-B498-43B3-948B-1728B52AA6E4}">
                <adec:decorative xmlns:adec="http://schemas.microsoft.com/office/drawing/2017/decorative" val="1"/>
              </a:ext>
            </a:extLst>
          </p:cNvPr>
          <p:cNvGrpSpPr/>
          <p:nvPr/>
        </p:nvGrpSpPr>
        <p:grpSpPr>
          <a:xfrm>
            <a:off x="4384391" y="5744242"/>
            <a:ext cx="387109" cy="359651"/>
            <a:chOff x="4311131" y="6134406"/>
            <a:chExt cx="387109" cy="359651"/>
          </a:xfrm>
        </p:grpSpPr>
        <p:sp>
          <p:nvSpPr>
            <p:cNvPr id="116" name="Freeform 61">
              <a:extLst>
                <a:ext uri="{FF2B5EF4-FFF2-40B4-BE49-F238E27FC236}">
                  <a16:creationId xmlns:a16="http://schemas.microsoft.com/office/drawing/2014/main" id="{00410053-437D-9B7E-B46B-7E6B48DA8CD5}"/>
                </a:ext>
              </a:extLst>
            </p:cNvPr>
            <p:cNvSpPr/>
            <p:nvPr/>
          </p:nvSpPr>
          <p:spPr>
            <a:xfrm>
              <a:off x="4311131" y="6134406"/>
              <a:ext cx="387109" cy="359651"/>
            </a:xfrm>
            <a:custGeom>
              <a:avLst/>
              <a:gdLst>
                <a:gd name="connsiteX0" fmla="*/ 187887 w 399759"/>
                <a:gd name="connsiteY0" fmla="*/ 0 h 371404"/>
                <a:gd name="connsiteX1" fmla="*/ 0 w 399759"/>
                <a:gd name="connsiteY1" fmla="*/ 185702 h 371404"/>
                <a:gd name="connsiteX2" fmla="*/ 187887 w 399759"/>
                <a:gd name="connsiteY2" fmla="*/ 371404 h 371404"/>
                <a:gd name="connsiteX3" fmla="*/ 211872 w 399759"/>
                <a:gd name="connsiteY3" fmla="*/ 371404 h 371404"/>
                <a:gd name="connsiteX4" fmla="*/ 399759 w 399759"/>
                <a:gd name="connsiteY4" fmla="*/ 185702 h 371404"/>
                <a:gd name="connsiteX5" fmla="*/ 211872 w 399759"/>
                <a:gd name="connsiteY5" fmla="*/ 0 h 371404"/>
                <a:gd name="connsiteX6" fmla="*/ 187887 w 399759"/>
                <a:gd name="connsiteY6" fmla="*/ 0 h 37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759" h="371404">
                  <a:moveTo>
                    <a:pt x="187887" y="0"/>
                  </a:moveTo>
                  <a:cubicBezTo>
                    <a:pt x="84140" y="0"/>
                    <a:pt x="0" y="83161"/>
                    <a:pt x="0" y="185702"/>
                  </a:cubicBezTo>
                  <a:cubicBezTo>
                    <a:pt x="0" y="288243"/>
                    <a:pt x="84140" y="371404"/>
                    <a:pt x="187887" y="371404"/>
                  </a:cubicBezTo>
                  <a:lnTo>
                    <a:pt x="211872" y="371404"/>
                  </a:lnTo>
                  <a:cubicBezTo>
                    <a:pt x="315619" y="371404"/>
                    <a:pt x="399759" y="288243"/>
                    <a:pt x="399759" y="185702"/>
                  </a:cubicBezTo>
                  <a:cubicBezTo>
                    <a:pt x="399759" y="83161"/>
                    <a:pt x="315619" y="0"/>
                    <a:pt x="211872" y="0"/>
                  </a:cubicBezTo>
                  <a:lnTo>
                    <a:pt x="187887" y="0"/>
                  </a:lnTo>
                  <a:close/>
                </a:path>
              </a:pathLst>
            </a:custGeom>
            <a:solidFill>
              <a:srgbClr val="0070C0"/>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17" name="Freeform 62">
              <a:extLst>
                <a:ext uri="{FF2B5EF4-FFF2-40B4-BE49-F238E27FC236}">
                  <a16:creationId xmlns:a16="http://schemas.microsoft.com/office/drawing/2014/main" id="{9572E5C1-ACAB-2C80-0532-DEF3EF830CDC}"/>
                </a:ext>
              </a:extLst>
            </p:cNvPr>
            <p:cNvSpPr/>
            <p:nvPr/>
          </p:nvSpPr>
          <p:spPr>
            <a:xfrm>
              <a:off x="4477957" y="6253834"/>
              <a:ext cx="54103" cy="120795"/>
            </a:xfrm>
            <a:custGeom>
              <a:avLst/>
              <a:gdLst>
                <a:gd name="connsiteX0" fmla="*/ 0 w 55871"/>
                <a:gd name="connsiteY0" fmla="*/ 0 h 124742"/>
                <a:gd name="connsiteX1" fmla="*/ 55871 w 55871"/>
                <a:gd name="connsiteY1" fmla="*/ 62089 h 124742"/>
                <a:gd name="connsiteX2" fmla="*/ 0 w 55871"/>
                <a:gd name="connsiteY2" fmla="*/ 124742 h 124742"/>
              </a:gdLst>
              <a:ahLst/>
              <a:cxnLst>
                <a:cxn ang="0">
                  <a:pos x="connsiteX0" y="connsiteY0"/>
                </a:cxn>
                <a:cxn ang="0">
                  <a:pos x="connsiteX1" y="connsiteY1"/>
                </a:cxn>
                <a:cxn ang="0">
                  <a:pos x="connsiteX2" y="connsiteY2"/>
                </a:cxn>
              </a:cxnLst>
              <a:rect l="l" t="t" r="r" b="b"/>
              <a:pathLst>
                <a:path w="55871" h="124742">
                  <a:moveTo>
                    <a:pt x="0" y="0"/>
                  </a:moveTo>
                  <a:lnTo>
                    <a:pt x="55871" y="62089"/>
                  </a:lnTo>
                  <a:lnTo>
                    <a:pt x="0" y="124742"/>
                  </a:lnTo>
                </a:path>
              </a:pathLst>
            </a:custGeom>
            <a:noFill/>
            <a:ln w="19008" cap="sq">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128" name="Rounded Rectangle 3">
            <a:extLst>
              <a:ext uri="{FF2B5EF4-FFF2-40B4-BE49-F238E27FC236}">
                <a16:creationId xmlns:a16="http://schemas.microsoft.com/office/drawing/2014/main" id="{3351E5B5-C052-4936-7DE3-99BB7C925DE2}"/>
              </a:ext>
              <a:ext uri="{C183D7F6-B498-43B3-948B-1728B52AA6E4}">
                <adec:decorative xmlns:adec="http://schemas.microsoft.com/office/drawing/2017/decorative" val="1"/>
              </a:ext>
            </a:extLst>
          </p:cNvPr>
          <p:cNvSpPr/>
          <p:nvPr/>
        </p:nvSpPr>
        <p:spPr bwMode="auto">
          <a:xfrm>
            <a:off x="5795176" y="292966"/>
            <a:ext cx="2512970" cy="6272070"/>
          </a:xfrm>
          <a:prstGeom prst="roundRect">
            <a:avLst>
              <a:gd name="adj" fmla="val 3017"/>
            </a:avLst>
          </a:prstGeom>
          <a:solidFill>
            <a:srgbClr val="243A5E"/>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Sans Display Semilight" pitchFamily="2" charset="0"/>
              <a:ea typeface="Segoe UI" pitchFamily="34" charset="0"/>
              <a:cs typeface="Segoe Sans Display Semilight" pitchFamily="2" charset="0"/>
            </a:endParaRPr>
          </a:p>
        </p:txBody>
      </p:sp>
      <p:pic>
        <p:nvPicPr>
          <p:cNvPr id="148" name="Picture 147">
            <a:extLst>
              <a:ext uri="{FF2B5EF4-FFF2-40B4-BE49-F238E27FC236}">
                <a16:creationId xmlns:a16="http://schemas.microsoft.com/office/drawing/2014/main" id="{B56E5103-D47A-5B98-FB30-1D706118B7F8}"/>
              </a:ext>
              <a:ext uri="{C183D7F6-B498-43B3-948B-1728B52AA6E4}">
                <adec:decorative xmlns:adec="http://schemas.microsoft.com/office/drawing/2017/decorative" val="1"/>
              </a:ext>
            </a:extLst>
          </p:cNvPr>
          <p:cNvPicPr>
            <a:picLocks noChangeAspect="1"/>
          </p:cNvPicPr>
          <p:nvPr/>
        </p:nvPicPr>
        <p:blipFill rotWithShape="1">
          <a:blip r:embed="rId8"/>
          <a:srcRect l="29865" t="1166" r="25602" b="9165"/>
          <a:stretch/>
        </p:blipFill>
        <p:spPr>
          <a:xfrm>
            <a:off x="5910015" y="399489"/>
            <a:ext cx="2287238" cy="3041042"/>
          </a:xfrm>
          <a:prstGeom prst="rect">
            <a:avLst/>
          </a:prstGeom>
        </p:spPr>
      </p:pic>
      <p:sp>
        <p:nvSpPr>
          <p:cNvPr id="149" name="Title 3">
            <a:extLst>
              <a:ext uri="{FF2B5EF4-FFF2-40B4-BE49-F238E27FC236}">
                <a16:creationId xmlns:a16="http://schemas.microsoft.com/office/drawing/2014/main" id="{3C89A1CA-2C2B-E8DD-9748-0886B8121213}"/>
              </a:ext>
            </a:extLst>
          </p:cNvPr>
          <p:cNvSpPr txBox="1">
            <a:spLocks/>
          </p:cNvSpPr>
          <p:nvPr/>
        </p:nvSpPr>
        <p:spPr>
          <a:xfrm>
            <a:off x="5956606" y="4240729"/>
            <a:ext cx="2239406" cy="1292662"/>
          </a:xfrm>
          <a:prstGeom prst="rect">
            <a:avLst/>
          </a:prstGeom>
        </p:spPr>
        <p:txBody>
          <a:bodyPr/>
          <a:lstStyle>
            <a:lvl1pPr algn="l" defTabSz="405414" rtl="0" eaLnBrk="1" latinLnBrk="0" hangingPunct="1">
              <a:lnSpc>
                <a:spcPct val="100000"/>
              </a:lnSpc>
              <a:spcBef>
                <a:spcPct val="0"/>
              </a:spcBef>
              <a:buNone/>
              <a:defRPr lang="en-US" sz="3600" b="0" kern="1200" cap="none" spc="0" baseline="0">
                <a:ln w="3175">
                  <a:noFill/>
                </a:ln>
                <a:solidFill>
                  <a:schemeClr val="tx1"/>
                </a:solidFill>
                <a:effectLst/>
                <a:latin typeface="Segoe Sans Text Semibold" pitchFamily="2" charset="0"/>
                <a:ea typeface="+mn-ea"/>
                <a:cs typeface="Segoe Sans Text Semibold" pitchFamily="2" charset="0"/>
              </a:defRPr>
            </a:lvl1pPr>
          </a:lstStyle>
          <a:p>
            <a:r>
              <a:rPr lang="en-IN" sz="2200" b="1" dirty="0">
                <a:solidFill>
                  <a:srgbClr val="FFFFFF"/>
                </a:solidFill>
                <a:latin typeface="Segoe Sans Display" pitchFamily="2" charset="0"/>
                <a:ea typeface="Segoe UI" panose="020B0502040204020203" pitchFamily="34" charset="0"/>
                <a:cs typeface="Segoe Sans Display" pitchFamily="2" charset="0"/>
              </a:rPr>
              <a:t>New </a:t>
            </a:r>
            <a:r>
              <a:rPr lang="en-IN" sz="2200" dirty="0">
                <a:solidFill>
                  <a:srgbClr val="FFFFFF"/>
                </a:solidFill>
                <a:latin typeface="Segoe Sans Display" pitchFamily="2" charset="0"/>
                <a:ea typeface="Segoe UI" panose="020B0502040204020203" pitchFamily="34" charset="0"/>
                <a:cs typeface="Segoe Sans Display" pitchFamily="2" charset="0"/>
              </a:rPr>
              <a:t>AI for nonprofits skills collection on Microsoft Learn</a:t>
            </a:r>
          </a:p>
        </p:txBody>
      </p:sp>
      <p:sp>
        <p:nvSpPr>
          <p:cNvPr id="158" name="Rounded Rectangle 17">
            <a:extLst>
              <a:ext uri="{FF2B5EF4-FFF2-40B4-BE49-F238E27FC236}">
                <a16:creationId xmlns:a16="http://schemas.microsoft.com/office/drawing/2014/main" id="{82D84C38-469C-77F8-0071-6F74EA5C63AF}"/>
              </a:ext>
              <a:ext uri="{C183D7F6-B498-43B3-948B-1728B52AA6E4}">
                <adec:decorative xmlns:adec="http://schemas.microsoft.com/office/drawing/2017/decorative" val="1"/>
              </a:ext>
            </a:extLst>
          </p:cNvPr>
          <p:cNvSpPr/>
          <p:nvPr/>
        </p:nvSpPr>
        <p:spPr bwMode="auto">
          <a:xfrm>
            <a:off x="8417836" y="292966"/>
            <a:ext cx="1702873" cy="3091924"/>
          </a:xfrm>
          <a:prstGeom prst="roundRect">
            <a:avLst>
              <a:gd name="adj" fmla="val 5237"/>
            </a:avLst>
          </a:prstGeom>
          <a:solidFill>
            <a:srgbClr val="F9B906"/>
          </a:solidFill>
          <a:ln w="9525" cap="flat" cmpd="sng" algn="ctr">
            <a:noFill/>
            <a:prstDash val="solid"/>
            <a:headEnd type="none" w="med" len="med"/>
            <a:tailEnd type="none" w="med" len="med"/>
          </a:ln>
          <a:effectLst/>
        </p:spPr>
        <p:txBody>
          <a:bodyPr rot="0" spcFirstLastPara="0" vertOverflow="overflow" horzOverflow="overflow" vert="horz" wrap="square" lIns="36000" tIns="1440000" rIns="36000" bIns="72000" numCol="1" spcCol="0" rtlCol="0" fromWordArt="0" anchor="t"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ts val="60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Segoe Sans Display" pitchFamily="2" charset="0"/>
                <a:ea typeface="+mn-ea"/>
                <a:cs typeface="Segoe Sans Display" pitchFamily="2" charset="0"/>
              </a:rPr>
              <a:t>Intro AI skilling</a:t>
            </a:r>
          </a:p>
        </p:txBody>
      </p:sp>
      <p:sp>
        <p:nvSpPr>
          <p:cNvPr id="169" name="people_6" title="Icon of a person with a screen behind them">
            <a:extLst>
              <a:ext uri="{FF2B5EF4-FFF2-40B4-BE49-F238E27FC236}">
                <a16:creationId xmlns:a16="http://schemas.microsoft.com/office/drawing/2014/main" id="{B2C05EE4-F174-8B9B-098C-3C3922FDF4BE}"/>
              </a:ext>
            </a:extLst>
          </p:cNvPr>
          <p:cNvSpPr>
            <a:spLocks noChangeAspect="1" noEditPoints="1"/>
          </p:cNvSpPr>
          <p:nvPr/>
        </p:nvSpPr>
        <p:spPr bwMode="auto">
          <a:xfrm>
            <a:off x="9032256" y="959601"/>
            <a:ext cx="474032" cy="472152"/>
          </a:xfrm>
          <a:custGeom>
            <a:avLst/>
            <a:gdLst>
              <a:gd name="T0" fmla="*/ 90 w 347"/>
              <a:gd name="T1" fmla="*/ 124 h 347"/>
              <a:gd name="T2" fmla="*/ 175 w 347"/>
              <a:gd name="T3" fmla="*/ 39 h 347"/>
              <a:gd name="T4" fmla="*/ 260 w 347"/>
              <a:gd name="T5" fmla="*/ 124 h 347"/>
              <a:gd name="T6" fmla="*/ 175 w 347"/>
              <a:gd name="T7" fmla="*/ 209 h 347"/>
              <a:gd name="T8" fmla="*/ 90 w 347"/>
              <a:gd name="T9" fmla="*/ 124 h 347"/>
              <a:gd name="T10" fmla="*/ 311 w 347"/>
              <a:gd name="T11" fmla="*/ 347 h 347"/>
              <a:gd name="T12" fmla="*/ 174 w 347"/>
              <a:gd name="T13" fmla="*/ 209 h 347"/>
              <a:gd name="T14" fmla="*/ 36 w 347"/>
              <a:gd name="T15" fmla="*/ 347 h 347"/>
              <a:gd name="T16" fmla="*/ 293 w 347"/>
              <a:gd name="T17" fmla="*/ 239 h 347"/>
              <a:gd name="T18" fmla="*/ 347 w 347"/>
              <a:gd name="T19" fmla="*/ 239 h 347"/>
              <a:gd name="T20" fmla="*/ 347 w 347"/>
              <a:gd name="T21" fmla="*/ 0 h 347"/>
              <a:gd name="T22" fmla="*/ 0 w 347"/>
              <a:gd name="T23" fmla="*/ 0 h 347"/>
              <a:gd name="T24" fmla="*/ 0 w 347"/>
              <a:gd name="T25" fmla="*/ 239 h 347"/>
              <a:gd name="T26" fmla="*/ 54 w 347"/>
              <a:gd name="T27" fmla="*/ 23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347">
                <a:moveTo>
                  <a:pt x="90" y="124"/>
                </a:moveTo>
                <a:cubicBezTo>
                  <a:pt x="90" y="77"/>
                  <a:pt x="128" y="39"/>
                  <a:pt x="175" y="39"/>
                </a:cubicBezTo>
                <a:cubicBezTo>
                  <a:pt x="222" y="39"/>
                  <a:pt x="260" y="77"/>
                  <a:pt x="260" y="124"/>
                </a:cubicBezTo>
                <a:cubicBezTo>
                  <a:pt x="260" y="171"/>
                  <a:pt x="222" y="209"/>
                  <a:pt x="175" y="209"/>
                </a:cubicBezTo>
                <a:cubicBezTo>
                  <a:pt x="128" y="209"/>
                  <a:pt x="90" y="171"/>
                  <a:pt x="90" y="124"/>
                </a:cubicBezTo>
                <a:close/>
                <a:moveTo>
                  <a:pt x="311" y="347"/>
                </a:moveTo>
                <a:cubicBezTo>
                  <a:pt x="311" y="271"/>
                  <a:pt x="249" y="209"/>
                  <a:pt x="174" y="209"/>
                </a:cubicBezTo>
                <a:cubicBezTo>
                  <a:pt x="98" y="209"/>
                  <a:pt x="36" y="271"/>
                  <a:pt x="36" y="347"/>
                </a:cubicBezTo>
                <a:moveTo>
                  <a:pt x="293" y="239"/>
                </a:moveTo>
                <a:cubicBezTo>
                  <a:pt x="347" y="239"/>
                  <a:pt x="347" y="239"/>
                  <a:pt x="347" y="239"/>
                </a:cubicBezTo>
                <a:cubicBezTo>
                  <a:pt x="347" y="0"/>
                  <a:pt x="347" y="0"/>
                  <a:pt x="347" y="0"/>
                </a:cubicBezTo>
                <a:cubicBezTo>
                  <a:pt x="0" y="0"/>
                  <a:pt x="0" y="0"/>
                  <a:pt x="0" y="0"/>
                </a:cubicBezTo>
                <a:cubicBezTo>
                  <a:pt x="0" y="239"/>
                  <a:pt x="0" y="239"/>
                  <a:pt x="0" y="239"/>
                </a:cubicBezTo>
                <a:cubicBezTo>
                  <a:pt x="54" y="239"/>
                  <a:pt x="54" y="239"/>
                  <a:pt x="54" y="239"/>
                </a:cubicBez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73" name="Rounded Rectangle 18">
            <a:extLst>
              <a:ext uri="{FF2B5EF4-FFF2-40B4-BE49-F238E27FC236}">
                <a16:creationId xmlns:a16="http://schemas.microsoft.com/office/drawing/2014/main" id="{896C1E19-DC52-22CE-7828-95E21EDF7F2E}"/>
              </a:ext>
              <a:ext uri="{C183D7F6-B498-43B3-948B-1728B52AA6E4}">
                <adec:decorative xmlns:adec="http://schemas.microsoft.com/office/drawing/2017/decorative" val="1"/>
              </a:ext>
            </a:extLst>
          </p:cNvPr>
          <p:cNvSpPr/>
          <p:nvPr/>
        </p:nvSpPr>
        <p:spPr bwMode="auto">
          <a:xfrm>
            <a:off x="8417836" y="3473111"/>
            <a:ext cx="1702873" cy="3091924"/>
          </a:xfrm>
          <a:prstGeom prst="roundRect">
            <a:avLst>
              <a:gd name="adj" fmla="val 5237"/>
            </a:avLst>
          </a:prstGeom>
          <a:solidFill>
            <a:srgbClr val="F65B39"/>
          </a:solidFill>
          <a:ln w="9525" cap="flat" cmpd="sng" algn="ctr">
            <a:noFill/>
            <a:prstDash val="solid"/>
            <a:headEnd type="none" w="med" len="med"/>
            <a:tailEnd type="none" w="med" len="med"/>
          </a:ln>
          <a:effectLst/>
        </p:spPr>
        <p:txBody>
          <a:bodyPr rot="0" spcFirstLastPara="0" vertOverflow="overflow" horzOverflow="overflow" vert="horz" wrap="square" lIns="36000" tIns="1440000" rIns="36000" bIns="72000" numCol="1" spcCol="0" rtlCol="0" fromWordArt="0" anchor="t"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ts val="600"/>
              </a:spcAft>
              <a:buClrTx/>
              <a:buSzTx/>
              <a:buFontTx/>
              <a:buNone/>
              <a:tabLst/>
              <a:defRPr/>
            </a:pPr>
            <a:r>
              <a:rPr kumimoji="0" lang="en-US" sz="2000" b="0" i="0" u="none" strike="noStrike" kern="0" cap="none" spc="0" normalizeH="0" baseline="0" noProof="0" dirty="0">
                <a:ln>
                  <a:noFill/>
                </a:ln>
                <a:effectLst/>
                <a:uLnTx/>
                <a:uFillTx/>
                <a:latin typeface="Segoe Sans Display" pitchFamily="2" charset="0"/>
                <a:ea typeface="+mn-ea"/>
                <a:cs typeface="Segoe Sans Display" pitchFamily="2" charset="0"/>
              </a:rPr>
              <a:t>Specialized content:</a:t>
            </a:r>
          </a:p>
          <a:p>
            <a:pPr marL="0" marR="0" lvl="0" indent="0" algn="ctr" defTabSz="914400" eaLnBrk="1" fontAlgn="base" latinLnBrk="0" hangingPunct="1">
              <a:lnSpc>
                <a:spcPct val="100000"/>
              </a:lnSpc>
              <a:spcBef>
                <a:spcPct val="0"/>
              </a:spcBef>
              <a:spcAft>
                <a:spcPts val="600"/>
              </a:spcAft>
              <a:buClrTx/>
              <a:buSzTx/>
              <a:buFontTx/>
              <a:buNone/>
              <a:tabLst/>
              <a:defRPr/>
            </a:pPr>
            <a:r>
              <a:rPr kumimoji="0" lang="en-US" sz="2000" b="0" i="0" u="none" strike="noStrike" kern="0" cap="none" spc="0" normalizeH="0" baseline="0" noProof="0" dirty="0">
                <a:ln>
                  <a:noFill/>
                </a:ln>
                <a:effectLst/>
                <a:uLnTx/>
                <a:uFillTx/>
                <a:latin typeface="Segoe Sans Display" pitchFamily="2" charset="0"/>
                <a:ea typeface="+mn-ea"/>
                <a:cs typeface="Segoe Sans Display" pitchFamily="2" charset="0"/>
              </a:rPr>
              <a:t>Program management</a:t>
            </a:r>
          </a:p>
        </p:txBody>
      </p:sp>
      <p:sp>
        <p:nvSpPr>
          <p:cNvPr id="185" name="Rounded Rectangle 20">
            <a:extLst>
              <a:ext uri="{FF2B5EF4-FFF2-40B4-BE49-F238E27FC236}">
                <a16:creationId xmlns:a16="http://schemas.microsoft.com/office/drawing/2014/main" id="{13A29884-7D11-C9AD-A52E-EC3E38F8C5B4}"/>
              </a:ext>
              <a:ext uri="{C183D7F6-B498-43B3-948B-1728B52AA6E4}">
                <adec:decorative xmlns:adec="http://schemas.microsoft.com/office/drawing/2017/decorative" val="1"/>
              </a:ext>
            </a:extLst>
          </p:cNvPr>
          <p:cNvSpPr/>
          <p:nvPr/>
        </p:nvSpPr>
        <p:spPr bwMode="auto">
          <a:xfrm>
            <a:off x="10230400" y="292966"/>
            <a:ext cx="1702873" cy="3091924"/>
          </a:xfrm>
          <a:prstGeom prst="roundRect">
            <a:avLst>
              <a:gd name="adj" fmla="val 5237"/>
            </a:avLst>
          </a:prstGeom>
          <a:solidFill>
            <a:srgbClr val="2A79D4"/>
          </a:solidFill>
          <a:ln w="9525" cap="flat" cmpd="sng" algn="ctr">
            <a:noFill/>
            <a:prstDash val="solid"/>
            <a:headEnd type="none" w="med" len="med"/>
            <a:tailEnd type="none" w="med" len="med"/>
          </a:ln>
          <a:effectLst/>
        </p:spPr>
        <p:txBody>
          <a:bodyPr rot="0" spcFirstLastPara="0" vertOverflow="overflow" horzOverflow="overflow" vert="horz" wrap="square" lIns="36000" tIns="1440000" rIns="36000" bIns="72000" numCol="1" spcCol="0" rtlCol="0" fromWordArt="0" anchor="t"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ts val="60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Sans Display" pitchFamily="2" charset="0"/>
                <a:ea typeface="+mn-ea"/>
                <a:cs typeface="Segoe Sans Display" pitchFamily="2" charset="0"/>
              </a:rPr>
              <a:t>Micro learning videos</a:t>
            </a:r>
          </a:p>
        </p:txBody>
      </p:sp>
      <p:sp>
        <p:nvSpPr>
          <p:cNvPr id="190" name="speech_4">
            <a:extLst>
              <a:ext uri="{FF2B5EF4-FFF2-40B4-BE49-F238E27FC236}">
                <a16:creationId xmlns:a16="http://schemas.microsoft.com/office/drawing/2014/main" id="{E3BFB898-72C1-0EA4-6C5E-5DCA04883A12}"/>
              </a:ext>
              <a:ext uri="{C183D7F6-B498-43B3-948B-1728B52AA6E4}">
                <adec:decorative xmlns:adec="http://schemas.microsoft.com/office/drawing/2017/decorative" val="1"/>
              </a:ext>
            </a:extLst>
          </p:cNvPr>
          <p:cNvSpPr>
            <a:spLocks noChangeAspect="1" noEditPoints="1"/>
          </p:cNvSpPr>
          <p:nvPr/>
        </p:nvSpPr>
        <p:spPr bwMode="auto">
          <a:xfrm>
            <a:off x="10814484" y="956844"/>
            <a:ext cx="534704" cy="477667"/>
          </a:xfrm>
          <a:custGeom>
            <a:avLst/>
            <a:gdLst>
              <a:gd name="T0" fmla="*/ 298 w 525"/>
              <a:gd name="T1" fmla="*/ 357 h 469"/>
              <a:gd name="T2" fmla="*/ 186 w 525"/>
              <a:gd name="T3" fmla="*/ 357 h 469"/>
              <a:gd name="T4" fmla="*/ 74 w 525"/>
              <a:gd name="T5" fmla="*/ 469 h 469"/>
              <a:gd name="T6" fmla="*/ 74 w 525"/>
              <a:gd name="T7" fmla="*/ 357 h 469"/>
              <a:gd name="T8" fmla="*/ 0 w 525"/>
              <a:gd name="T9" fmla="*/ 357 h 469"/>
              <a:gd name="T10" fmla="*/ 0 w 525"/>
              <a:gd name="T11" fmla="*/ 0 h 469"/>
              <a:gd name="T12" fmla="*/ 525 w 525"/>
              <a:gd name="T13" fmla="*/ 0 h 469"/>
              <a:gd name="T14" fmla="*/ 525 w 525"/>
              <a:gd name="T15" fmla="*/ 295 h 469"/>
              <a:gd name="T16" fmla="*/ 292 w 525"/>
              <a:gd name="T17" fmla="*/ 357 h 469"/>
              <a:gd name="T18" fmla="*/ 292 w 525"/>
              <a:gd name="T19" fmla="*/ 357 h 469"/>
              <a:gd name="T20" fmla="*/ 298 w 525"/>
              <a:gd name="T21" fmla="*/ 357 h 469"/>
              <a:gd name="T22" fmla="*/ 525 w 525"/>
              <a:gd name="T23" fmla="*/ 357 h 469"/>
              <a:gd name="T24" fmla="*/ 525 w 525"/>
              <a:gd name="T25" fmla="*/ 295 h 469"/>
              <a:gd name="T26" fmla="*/ 319 w 525"/>
              <a:gd name="T27" fmla="*/ 148 h 469"/>
              <a:gd name="T28" fmla="*/ 319 w 525"/>
              <a:gd name="T29" fmla="*/ 100 h 469"/>
              <a:gd name="T30" fmla="*/ 131 w 525"/>
              <a:gd name="T31" fmla="*/ 100 h 469"/>
              <a:gd name="T32" fmla="*/ 131 w 525"/>
              <a:gd name="T33" fmla="*/ 251 h 469"/>
              <a:gd name="T34" fmla="*/ 319 w 525"/>
              <a:gd name="T35" fmla="*/ 251 h 469"/>
              <a:gd name="T36" fmla="*/ 319 w 525"/>
              <a:gd name="T37" fmla="*/ 148 h 469"/>
              <a:gd name="T38" fmla="*/ 319 w 525"/>
              <a:gd name="T39" fmla="*/ 206 h 469"/>
              <a:gd name="T40" fmla="*/ 393 w 525"/>
              <a:gd name="T41" fmla="*/ 247 h 469"/>
              <a:gd name="T42" fmla="*/ 393 w 525"/>
              <a:gd name="T43" fmla="*/ 110 h 469"/>
              <a:gd name="T44" fmla="*/ 319 w 525"/>
              <a:gd name="T45" fmla="*/ 148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5" h="469">
                <a:moveTo>
                  <a:pt x="298" y="357"/>
                </a:moveTo>
                <a:lnTo>
                  <a:pt x="186" y="357"/>
                </a:lnTo>
                <a:lnTo>
                  <a:pt x="74" y="469"/>
                </a:lnTo>
                <a:lnTo>
                  <a:pt x="74" y="357"/>
                </a:lnTo>
                <a:lnTo>
                  <a:pt x="0" y="357"/>
                </a:lnTo>
                <a:lnTo>
                  <a:pt x="0" y="0"/>
                </a:lnTo>
                <a:lnTo>
                  <a:pt x="525" y="0"/>
                </a:lnTo>
                <a:lnTo>
                  <a:pt x="525" y="295"/>
                </a:lnTo>
                <a:moveTo>
                  <a:pt x="292" y="357"/>
                </a:moveTo>
                <a:lnTo>
                  <a:pt x="292" y="357"/>
                </a:lnTo>
                <a:moveTo>
                  <a:pt x="298" y="357"/>
                </a:moveTo>
                <a:lnTo>
                  <a:pt x="525" y="357"/>
                </a:lnTo>
                <a:lnTo>
                  <a:pt x="525" y="295"/>
                </a:lnTo>
                <a:moveTo>
                  <a:pt x="319" y="148"/>
                </a:moveTo>
                <a:lnTo>
                  <a:pt x="319" y="100"/>
                </a:lnTo>
                <a:lnTo>
                  <a:pt x="131" y="100"/>
                </a:lnTo>
                <a:lnTo>
                  <a:pt x="131" y="251"/>
                </a:lnTo>
                <a:lnTo>
                  <a:pt x="319" y="251"/>
                </a:lnTo>
                <a:lnTo>
                  <a:pt x="319" y="148"/>
                </a:lnTo>
                <a:moveTo>
                  <a:pt x="319" y="206"/>
                </a:moveTo>
                <a:lnTo>
                  <a:pt x="393" y="247"/>
                </a:lnTo>
                <a:lnTo>
                  <a:pt x="393" y="110"/>
                </a:lnTo>
                <a:lnTo>
                  <a:pt x="319" y="148"/>
                </a:lnTo>
              </a:path>
            </a:pathLst>
          </a:custGeom>
          <a:noFill/>
          <a:ln w="19050"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91" name="Rounded Rectangle 19">
            <a:extLst>
              <a:ext uri="{FF2B5EF4-FFF2-40B4-BE49-F238E27FC236}">
                <a16:creationId xmlns:a16="http://schemas.microsoft.com/office/drawing/2014/main" id="{1BC1676F-5204-F025-ED70-E8D3F55186AB}"/>
              </a:ext>
              <a:ext uri="{C183D7F6-B498-43B3-948B-1728B52AA6E4}">
                <adec:decorative xmlns:adec="http://schemas.microsoft.com/office/drawing/2017/decorative" val="1"/>
              </a:ext>
            </a:extLst>
          </p:cNvPr>
          <p:cNvSpPr/>
          <p:nvPr/>
        </p:nvSpPr>
        <p:spPr bwMode="auto">
          <a:xfrm>
            <a:off x="10230400" y="3473111"/>
            <a:ext cx="1702873" cy="3091924"/>
          </a:xfrm>
          <a:prstGeom prst="roundRect">
            <a:avLst>
              <a:gd name="adj" fmla="val 5237"/>
            </a:avLst>
          </a:prstGeom>
          <a:solidFill>
            <a:srgbClr val="8CEA72"/>
          </a:solidFill>
          <a:ln w="9525" cap="flat" cmpd="sng" algn="ctr">
            <a:noFill/>
            <a:prstDash val="solid"/>
            <a:headEnd type="none" w="med" len="med"/>
            <a:tailEnd type="none" w="med" len="med"/>
          </a:ln>
          <a:effectLst/>
        </p:spPr>
        <p:txBody>
          <a:bodyPr rot="0" spcFirstLastPara="0" vertOverflow="overflow" horzOverflow="overflow" vert="horz" wrap="square" lIns="36000" tIns="1440000" rIns="36000" bIns="72000" numCol="1" spcCol="0" rtlCol="0" fromWordArt="0" anchor="t" anchorCtr="0" forceAA="0" compatLnSpc="1">
            <a:prstTxWarp prst="textNoShape">
              <a:avLst/>
            </a:prstTxWarp>
            <a:noAutofit/>
          </a:bodyPr>
          <a:lstStyle/>
          <a:p>
            <a:pPr algn="ctr" fontAlgn="base">
              <a:spcBef>
                <a:spcPct val="0"/>
              </a:spcBef>
              <a:spcAft>
                <a:spcPts val="600"/>
              </a:spcAft>
              <a:defRPr/>
            </a:pPr>
            <a:r>
              <a:rPr kumimoji="0" lang="en-US" sz="2000" b="0" i="0" u="none" strike="noStrike" kern="0" cap="none" spc="0" normalizeH="0" baseline="0" noProof="0" dirty="0">
                <a:ln>
                  <a:noFill/>
                </a:ln>
                <a:solidFill>
                  <a:srgbClr val="000000"/>
                </a:solidFill>
                <a:effectLst/>
                <a:uLnTx/>
                <a:uFillTx/>
                <a:latin typeface="Segoe Sans Display" pitchFamily="2" charset="0"/>
                <a:ea typeface="+mn-ea"/>
                <a:cs typeface="Segoe Sans Display" pitchFamily="2" charset="0"/>
              </a:rPr>
              <a:t>Specialized content:</a:t>
            </a:r>
          </a:p>
          <a:p>
            <a:pPr marL="0" marR="0" lvl="0" indent="0" algn="ctr" defTabSz="914400" eaLnBrk="1" fontAlgn="base" latinLnBrk="0" hangingPunct="1">
              <a:lnSpc>
                <a:spcPct val="100000"/>
              </a:lnSpc>
              <a:spcBef>
                <a:spcPct val="0"/>
              </a:spcBef>
              <a:spcAft>
                <a:spcPts val="60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Segoe Sans Display" pitchFamily="2" charset="0"/>
                <a:ea typeface="+mn-ea"/>
                <a:cs typeface="Segoe Sans Display" pitchFamily="2" charset="0"/>
              </a:rPr>
              <a:t>Funding</a:t>
            </a:r>
          </a:p>
        </p:txBody>
      </p:sp>
      <p:pic>
        <p:nvPicPr>
          <p:cNvPr id="5" name="Graphic 4" descr="Checklist outline">
            <a:extLst>
              <a:ext uri="{FF2B5EF4-FFF2-40B4-BE49-F238E27FC236}">
                <a16:creationId xmlns:a16="http://schemas.microsoft.com/office/drawing/2014/main" id="{E363DC58-D8CC-D8BC-35FF-4CE58E8E45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81786" y="3677856"/>
            <a:ext cx="914400" cy="914400"/>
          </a:xfrm>
          <a:prstGeom prst="rect">
            <a:avLst/>
          </a:prstGeom>
        </p:spPr>
      </p:pic>
      <p:pic>
        <p:nvPicPr>
          <p:cNvPr id="7" name="Graphic 6" descr="Bank outline">
            <a:extLst>
              <a:ext uri="{FF2B5EF4-FFF2-40B4-BE49-F238E27FC236}">
                <a16:creationId xmlns:a16="http://schemas.microsoft.com/office/drawing/2014/main" id="{454855EF-08A8-D255-417E-B6893260998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24636" y="3655676"/>
            <a:ext cx="914400" cy="914400"/>
          </a:xfrm>
          <a:prstGeom prst="rect">
            <a:avLst/>
          </a:prstGeom>
        </p:spPr>
      </p:pic>
    </p:spTree>
    <p:custDataLst>
      <p:tags r:id="rId1"/>
    </p:custDataLst>
    <p:extLst>
      <p:ext uri="{BB962C8B-B14F-4D97-AF65-F5344CB8AC3E}">
        <p14:creationId xmlns:p14="http://schemas.microsoft.com/office/powerpoint/2010/main" val="329182448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11A831E-379D-E993-4F61-3A4D2A40FACE}"/>
              </a:ext>
              <a:ext uri="{C183D7F6-B498-43B3-948B-1728B52AA6E4}">
                <adec:decorative xmlns:adec="http://schemas.microsoft.com/office/drawing/2017/decorative" val="1"/>
              </a:ext>
            </a:extLst>
          </p:cNvPr>
          <p:cNvSpPr/>
          <p:nvPr/>
        </p:nvSpPr>
        <p:spPr bwMode="auto">
          <a:xfrm>
            <a:off x="2238577" y="4685911"/>
            <a:ext cx="9953423" cy="865863"/>
          </a:xfrm>
          <a:prstGeom prst="rect">
            <a:avLst/>
          </a:prstGeom>
          <a:gradFill flip="none" rotWithShape="1">
            <a:gsLst>
              <a:gs pos="41000">
                <a:schemeClr val="bg2">
                  <a:lumMod val="90000"/>
                  <a:lumOff val="10000"/>
                  <a:alpha val="14000"/>
                </a:schemeClr>
              </a:gs>
              <a:gs pos="100000">
                <a:schemeClr val="bg2">
                  <a:lumMod val="90000"/>
                  <a:lumOff val="10000"/>
                  <a:alpha val="9300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2" name="Title 1">
            <a:extLst>
              <a:ext uri="{FF2B5EF4-FFF2-40B4-BE49-F238E27FC236}">
                <a16:creationId xmlns:a16="http://schemas.microsoft.com/office/drawing/2014/main" id="{6118ED57-1AAB-6800-EA4F-AE5EC463C8AD}"/>
              </a:ext>
            </a:extLst>
          </p:cNvPr>
          <p:cNvSpPr>
            <a:spLocks noGrp="1"/>
          </p:cNvSpPr>
          <p:nvPr>
            <p:ph type="title"/>
          </p:nvPr>
        </p:nvSpPr>
        <p:spPr>
          <a:xfrm>
            <a:off x="2481715" y="4749510"/>
            <a:ext cx="3760335" cy="738664"/>
          </a:xfrm>
        </p:spPr>
        <p:txBody>
          <a:bodyPr/>
          <a:lstStyle/>
          <a:p>
            <a:pPr>
              <a:spcAft>
                <a:spcPts val="1000"/>
              </a:spcAft>
            </a:pPr>
            <a:r>
              <a:rPr lang="en-US" sz="4800" spc="-50">
                <a:cs typeface="Segoe UI" panose="020B0502040204020203" pitchFamily="34" charset="0"/>
              </a:rPr>
              <a:t>Questions</a:t>
            </a:r>
          </a:p>
        </p:txBody>
      </p:sp>
      <p:pic>
        <p:nvPicPr>
          <p:cNvPr id="21" name="Picture 20">
            <a:extLst>
              <a:ext uri="{FF2B5EF4-FFF2-40B4-BE49-F238E27FC236}">
                <a16:creationId xmlns:a16="http://schemas.microsoft.com/office/drawing/2014/main" id="{4E1C5707-9EB7-E502-AF7E-09EB040DA68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9687" b="9687"/>
          <a:stretch/>
        </p:blipFill>
        <p:spPr>
          <a:xfrm>
            <a:off x="7027863" y="0"/>
            <a:ext cx="4572000" cy="5529268"/>
          </a:xfrm>
          <a:prstGeom prst="rect">
            <a:avLst/>
          </a:prstGeom>
        </p:spPr>
      </p:pic>
      <p:grpSp>
        <p:nvGrpSpPr>
          <p:cNvPr id="6" name="Group 5">
            <a:extLst>
              <a:ext uri="{FF2B5EF4-FFF2-40B4-BE49-F238E27FC236}">
                <a16:creationId xmlns:a16="http://schemas.microsoft.com/office/drawing/2014/main" id="{37278F9A-1D7C-A157-CAE8-02675C828A2B}"/>
              </a:ext>
              <a:ext uri="{C183D7F6-B498-43B3-948B-1728B52AA6E4}">
                <adec:decorative xmlns:adec="http://schemas.microsoft.com/office/drawing/2017/decorative" val="1"/>
              </a:ext>
            </a:extLst>
          </p:cNvPr>
          <p:cNvGrpSpPr/>
          <p:nvPr/>
        </p:nvGrpSpPr>
        <p:grpSpPr>
          <a:xfrm>
            <a:off x="591003" y="1370013"/>
            <a:ext cx="2655662" cy="4159258"/>
            <a:chOff x="3678665" y="2006601"/>
            <a:chExt cx="2162064" cy="3386192"/>
          </a:xfrm>
          <a:gradFill>
            <a:gsLst>
              <a:gs pos="100000">
                <a:srgbClr val="2F7EB4"/>
              </a:gs>
              <a:gs pos="0">
                <a:schemeClr val="bg2">
                  <a:lumMod val="90000"/>
                  <a:lumOff val="10000"/>
                </a:schemeClr>
              </a:gs>
            </a:gsLst>
            <a:lin ang="16200000" scaled="1"/>
          </a:gradFill>
          <a:effectLst>
            <a:outerShdw blurRad="368300" dist="76200" dir="7200000" algn="ctr" rotWithShape="0">
              <a:schemeClr val="bg2">
                <a:lumMod val="90000"/>
                <a:lumOff val="10000"/>
                <a:alpha val="26000"/>
              </a:schemeClr>
            </a:outerShdw>
          </a:effectLst>
        </p:grpSpPr>
        <p:sp>
          <p:nvSpPr>
            <p:cNvPr id="7" name="Freeform: Shape 6">
              <a:extLst>
                <a:ext uri="{FF2B5EF4-FFF2-40B4-BE49-F238E27FC236}">
                  <a16:creationId xmlns:a16="http://schemas.microsoft.com/office/drawing/2014/main" id="{EF14C99E-D782-631C-D478-386C1CCBCA54}"/>
                </a:ext>
              </a:extLst>
            </p:cNvPr>
            <p:cNvSpPr/>
            <p:nvPr/>
          </p:nvSpPr>
          <p:spPr>
            <a:xfrm>
              <a:off x="3678665" y="2006601"/>
              <a:ext cx="2162064" cy="2437066"/>
            </a:xfrm>
            <a:custGeom>
              <a:avLst/>
              <a:gdLst>
                <a:gd name="connsiteX0" fmla="*/ 669574 w 2162064"/>
                <a:gd name="connsiteY0" fmla="*/ 2437066 h 2437066"/>
                <a:gd name="connsiteX1" fmla="*/ 764717 w 2162064"/>
                <a:gd name="connsiteY1" fmla="*/ 1967128 h 2437066"/>
                <a:gd name="connsiteX2" fmla="*/ 1134965 w 2162064"/>
                <a:gd name="connsiteY2" fmla="*/ 1604851 h 2437066"/>
                <a:gd name="connsiteX3" fmla="*/ 1395151 w 2162064"/>
                <a:gd name="connsiteY3" fmla="*/ 1318249 h 2437066"/>
                <a:gd name="connsiteX4" fmla="*/ 1492592 w 2162064"/>
                <a:gd name="connsiteY4" fmla="*/ 974367 h 2437066"/>
                <a:gd name="connsiteX5" fmla="*/ 1381406 w 2162064"/>
                <a:gd name="connsiteY5" fmla="*/ 644230 h 2437066"/>
                <a:gd name="connsiteX6" fmla="*/ 1063889 w 2162064"/>
                <a:gd name="connsiteY6" fmla="*/ 525021 h 2437066"/>
                <a:gd name="connsiteX7" fmla="*/ 776162 w 2162064"/>
                <a:gd name="connsiteY7" fmla="*/ 625886 h 2437066"/>
                <a:gd name="connsiteX8" fmla="*/ 655829 w 2162064"/>
                <a:gd name="connsiteY8" fmla="*/ 921635 h 2437066"/>
                <a:gd name="connsiteX9" fmla="*/ 4752 w 2162064"/>
                <a:gd name="connsiteY9" fmla="*/ 921635 h 2437066"/>
                <a:gd name="connsiteX10" fmla="*/ 153 w 2162064"/>
                <a:gd name="connsiteY10" fmla="*/ 907839 h 2437066"/>
                <a:gd name="connsiteX11" fmla="*/ 290180 w 2162064"/>
                <a:gd name="connsiteY11" fmla="*/ 233870 h 2437066"/>
                <a:gd name="connsiteX12" fmla="*/ 1063940 w 2162064"/>
                <a:gd name="connsiteY12" fmla="*/ 0 h 2437066"/>
                <a:gd name="connsiteX13" fmla="*/ 1869790 w 2162064"/>
                <a:gd name="connsiteY13" fmla="*/ 260185 h 2437066"/>
                <a:gd name="connsiteX14" fmla="*/ 2162065 w 2162064"/>
                <a:gd name="connsiteY14" fmla="*/ 967469 h 2437066"/>
                <a:gd name="connsiteX15" fmla="*/ 1991247 w 2162064"/>
                <a:gd name="connsiteY15" fmla="*/ 1506234 h 2437066"/>
                <a:gd name="connsiteX16" fmla="*/ 1563719 w 2162064"/>
                <a:gd name="connsiteY16" fmla="*/ 1921192 h 2437066"/>
                <a:gd name="connsiteX17" fmla="*/ 1380281 w 2162064"/>
                <a:gd name="connsiteY17" fmla="*/ 2137843 h 2437066"/>
                <a:gd name="connsiteX18" fmla="*/ 1336696 w 2162064"/>
                <a:gd name="connsiteY18" fmla="*/ 2437015 h 2437066"/>
                <a:gd name="connsiteX19" fmla="*/ 669574 w 2162064"/>
                <a:gd name="connsiteY19" fmla="*/ 2437015 h 243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2064" h="2437066">
                  <a:moveTo>
                    <a:pt x="669574" y="2437066"/>
                  </a:moveTo>
                  <a:cubicBezTo>
                    <a:pt x="671107" y="2223124"/>
                    <a:pt x="702838" y="2066461"/>
                    <a:pt x="764717" y="1967128"/>
                  </a:cubicBezTo>
                  <a:cubicBezTo>
                    <a:pt x="826595" y="1867796"/>
                    <a:pt x="949994" y="1747054"/>
                    <a:pt x="1134965" y="1604851"/>
                  </a:cubicBezTo>
                  <a:cubicBezTo>
                    <a:pt x="1243444" y="1516249"/>
                    <a:pt x="1330206" y="1420698"/>
                    <a:pt x="1395151" y="1318249"/>
                  </a:cubicBezTo>
                  <a:cubicBezTo>
                    <a:pt x="1460095" y="1215902"/>
                    <a:pt x="1492592" y="1101240"/>
                    <a:pt x="1492592" y="974367"/>
                  </a:cubicBezTo>
                  <a:cubicBezTo>
                    <a:pt x="1492592" y="833748"/>
                    <a:pt x="1455547" y="723685"/>
                    <a:pt x="1381406" y="644230"/>
                  </a:cubicBezTo>
                  <a:cubicBezTo>
                    <a:pt x="1307264" y="564774"/>
                    <a:pt x="1201442" y="525021"/>
                    <a:pt x="1063889" y="525021"/>
                  </a:cubicBezTo>
                  <a:cubicBezTo>
                    <a:pt x="950761" y="525021"/>
                    <a:pt x="854852" y="558642"/>
                    <a:pt x="776162" y="625886"/>
                  </a:cubicBezTo>
                  <a:cubicBezTo>
                    <a:pt x="697422" y="693180"/>
                    <a:pt x="657311" y="791746"/>
                    <a:pt x="655829" y="921635"/>
                  </a:cubicBezTo>
                  <a:lnTo>
                    <a:pt x="4752" y="921635"/>
                  </a:lnTo>
                  <a:lnTo>
                    <a:pt x="153" y="907839"/>
                  </a:lnTo>
                  <a:cubicBezTo>
                    <a:pt x="-4394" y="614440"/>
                    <a:pt x="92179" y="389767"/>
                    <a:pt x="290180" y="233870"/>
                  </a:cubicBezTo>
                  <a:cubicBezTo>
                    <a:pt x="488078" y="77974"/>
                    <a:pt x="746015" y="0"/>
                    <a:pt x="1063940" y="0"/>
                  </a:cubicBezTo>
                  <a:cubicBezTo>
                    <a:pt x="1406290" y="0"/>
                    <a:pt x="1674906" y="86763"/>
                    <a:pt x="1869790" y="260185"/>
                  </a:cubicBezTo>
                  <a:cubicBezTo>
                    <a:pt x="2064623" y="433659"/>
                    <a:pt x="2162065" y="669420"/>
                    <a:pt x="2162065" y="967469"/>
                  </a:cubicBezTo>
                  <a:cubicBezTo>
                    <a:pt x="2162065" y="1161535"/>
                    <a:pt x="2105142" y="1341140"/>
                    <a:pt x="1991247" y="1506234"/>
                  </a:cubicBezTo>
                  <a:cubicBezTo>
                    <a:pt x="1877404" y="1671328"/>
                    <a:pt x="1734843" y="1809648"/>
                    <a:pt x="1563719" y="1921192"/>
                  </a:cubicBezTo>
                  <a:cubicBezTo>
                    <a:pt x="1470468" y="1993034"/>
                    <a:pt x="1409304" y="2065234"/>
                    <a:pt x="1380281" y="2137843"/>
                  </a:cubicBezTo>
                  <a:cubicBezTo>
                    <a:pt x="1351207" y="2210452"/>
                    <a:pt x="1336696" y="2310142"/>
                    <a:pt x="1336696" y="2437015"/>
                  </a:cubicBezTo>
                  <a:lnTo>
                    <a:pt x="669574" y="2437015"/>
                  </a:lnTo>
                  <a:close/>
                </a:path>
              </a:pathLst>
            </a:custGeom>
            <a:gradFill flip="none" rotWithShape="1">
              <a:gsLst>
                <a:gs pos="0">
                  <a:schemeClr val="bg2">
                    <a:lumMod val="75000"/>
                    <a:lumOff val="25000"/>
                    <a:alpha val="65000"/>
                  </a:schemeClr>
                </a:gs>
                <a:gs pos="100000">
                  <a:schemeClr val="bg1">
                    <a:alpha val="76000"/>
                  </a:schemeClr>
                </a:gs>
              </a:gsLst>
              <a:lin ang="2700000" scaled="1"/>
              <a:tileRect/>
            </a:gradFill>
            <a:ln w="3175">
              <a:solidFill>
                <a:schemeClr val="tx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2760" tIns="291960" rIns="137160" bIns="137160" numCol="1" spcCol="0" rtlCol="0" fromWordArt="0" anchor="t" anchorCtr="0" forceAA="0" compatLnSpc="1">
              <a:prstTxWarp prst="textNoShape">
                <a:avLst/>
              </a:prstTxWarp>
              <a:noAutofit/>
            </a:bodyPr>
            <a:lstStyle/>
            <a:p>
              <a:pPr defTabSz="914367">
                <a:spcAft>
                  <a:spcPts val="1000"/>
                </a:spcAft>
              </a:pPr>
              <a:endParaRPr lang="en-US" sz="1600" u="sng">
                <a:solidFill>
                  <a:srgbClr val="FFFFFF"/>
                </a:solidFill>
                <a:latin typeface="Segoe UI Semibold"/>
                <a:ea typeface="Calibri" panose="020F0502020204030204" pitchFamily="34" charset="0"/>
                <a:cs typeface="Arial"/>
              </a:endParaRPr>
            </a:p>
          </p:txBody>
        </p:sp>
        <p:sp>
          <p:nvSpPr>
            <p:cNvPr id="8" name="Freeform: Shape 7">
              <a:extLst>
                <a:ext uri="{FF2B5EF4-FFF2-40B4-BE49-F238E27FC236}">
                  <a16:creationId xmlns:a16="http://schemas.microsoft.com/office/drawing/2014/main" id="{8A2FAC99-8AE2-1B0E-A6C7-3DAC94D8A31B}"/>
                </a:ext>
              </a:extLst>
            </p:cNvPr>
            <p:cNvSpPr/>
            <p:nvPr/>
          </p:nvSpPr>
          <p:spPr>
            <a:xfrm>
              <a:off x="4345940" y="4706187"/>
              <a:ext cx="674071" cy="686606"/>
            </a:xfrm>
            <a:custGeom>
              <a:avLst/>
              <a:gdLst>
                <a:gd name="connsiteX0" fmla="*/ 0 w 674070"/>
                <a:gd name="connsiteY0" fmla="*/ 0 h 573153"/>
                <a:gd name="connsiteX1" fmla="*/ 674071 w 674070"/>
                <a:gd name="connsiteY1" fmla="*/ 0 h 573153"/>
                <a:gd name="connsiteX2" fmla="*/ 674071 w 674070"/>
                <a:gd name="connsiteY2" fmla="*/ 573154 h 573153"/>
                <a:gd name="connsiteX3" fmla="*/ 0 w 674070"/>
                <a:gd name="connsiteY3" fmla="*/ 573154 h 573153"/>
                <a:gd name="connsiteX0" fmla="*/ 0 w 674071"/>
                <a:gd name="connsiteY0" fmla="*/ 0 h 573154"/>
                <a:gd name="connsiteX1" fmla="*/ 674071 w 674071"/>
                <a:gd name="connsiteY1" fmla="*/ 0 h 573154"/>
                <a:gd name="connsiteX2" fmla="*/ 674071 w 674071"/>
                <a:gd name="connsiteY2" fmla="*/ 573154 h 573154"/>
                <a:gd name="connsiteX3" fmla="*/ 276481 w 674071"/>
                <a:gd name="connsiteY3" fmla="*/ 571530 h 573154"/>
                <a:gd name="connsiteX4" fmla="*/ 0 w 674071"/>
                <a:gd name="connsiteY4" fmla="*/ 573154 h 573154"/>
                <a:gd name="connsiteX5" fmla="*/ 0 w 674071"/>
                <a:gd name="connsiteY5" fmla="*/ 0 h 573154"/>
                <a:gd name="connsiteX0" fmla="*/ 276481 w 674071"/>
                <a:gd name="connsiteY0" fmla="*/ 571530 h 633673"/>
                <a:gd name="connsiteX1" fmla="*/ 0 w 674071"/>
                <a:gd name="connsiteY1" fmla="*/ 573154 h 633673"/>
                <a:gd name="connsiteX2" fmla="*/ 0 w 674071"/>
                <a:gd name="connsiteY2" fmla="*/ 0 h 633673"/>
                <a:gd name="connsiteX3" fmla="*/ 674071 w 674071"/>
                <a:gd name="connsiteY3" fmla="*/ 0 h 633673"/>
                <a:gd name="connsiteX4" fmla="*/ 674071 w 674071"/>
                <a:gd name="connsiteY4" fmla="*/ 573154 h 633673"/>
                <a:gd name="connsiteX5" fmla="*/ 350925 w 674071"/>
                <a:gd name="connsiteY5" fmla="*/ 633673 h 633673"/>
                <a:gd name="connsiteX0" fmla="*/ 276481 w 674071"/>
                <a:gd name="connsiteY0" fmla="*/ 571530 h 573154"/>
                <a:gd name="connsiteX1" fmla="*/ 0 w 674071"/>
                <a:gd name="connsiteY1" fmla="*/ 573154 h 573154"/>
                <a:gd name="connsiteX2" fmla="*/ 0 w 674071"/>
                <a:gd name="connsiteY2" fmla="*/ 0 h 573154"/>
                <a:gd name="connsiteX3" fmla="*/ 674071 w 674071"/>
                <a:gd name="connsiteY3" fmla="*/ 0 h 573154"/>
                <a:gd name="connsiteX4" fmla="*/ 674071 w 674071"/>
                <a:gd name="connsiteY4" fmla="*/ 573154 h 573154"/>
                <a:gd name="connsiteX0" fmla="*/ 0 w 674071"/>
                <a:gd name="connsiteY0" fmla="*/ 573154 h 573154"/>
                <a:gd name="connsiteX1" fmla="*/ 0 w 674071"/>
                <a:gd name="connsiteY1" fmla="*/ 0 h 573154"/>
                <a:gd name="connsiteX2" fmla="*/ 674071 w 674071"/>
                <a:gd name="connsiteY2" fmla="*/ 0 h 573154"/>
                <a:gd name="connsiteX3" fmla="*/ 674071 w 674071"/>
                <a:gd name="connsiteY3" fmla="*/ 573154 h 573154"/>
              </a:gdLst>
              <a:ahLst/>
              <a:cxnLst>
                <a:cxn ang="0">
                  <a:pos x="connsiteX0" y="connsiteY0"/>
                </a:cxn>
                <a:cxn ang="0">
                  <a:pos x="connsiteX1" y="connsiteY1"/>
                </a:cxn>
                <a:cxn ang="0">
                  <a:pos x="connsiteX2" y="connsiteY2"/>
                </a:cxn>
                <a:cxn ang="0">
                  <a:pos x="connsiteX3" y="connsiteY3"/>
                </a:cxn>
              </a:cxnLst>
              <a:rect l="l" t="t" r="r" b="b"/>
              <a:pathLst>
                <a:path w="674071" h="573154">
                  <a:moveTo>
                    <a:pt x="0" y="573154"/>
                  </a:moveTo>
                  <a:lnTo>
                    <a:pt x="0" y="0"/>
                  </a:lnTo>
                  <a:lnTo>
                    <a:pt x="674071" y="0"/>
                  </a:lnTo>
                  <a:lnTo>
                    <a:pt x="674071" y="573154"/>
                  </a:lnTo>
                </a:path>
              </a:pathLst>
            </a:cu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cxnSp>
        <p:nvCxnSpPr>
          <p:cNvPr id="32" name="Straight Connector 31">
            <a:extLst>
              <a:ext uri="{FF2B5EF4-FFF2-40B4-BE49-F238E27FC236}">
                <a16:creationId xmlns:a16="http://schemas.microsoft.com/office/drawing/2014/main" id="{7C216C09-0C8C-FB8C-53E4-6DD99F211BEA}"/>
              </a:ext>
              <a:ext uri="{C183D7F6-B498-43B3-948B-1728B52AA6E4}">
                <adec:decorative xmlns:adec="http://schemas.microsoft.com/office/drawing/2017/decorative" val="1"/>
              </a:ext>
            </a:extLst>
          </p:cNvPr>
          <p:cNvCxnSpPr>
            <a:cxnSpLocks/>
          </p:cNvCxnSpPr>
          <p:nvPr/>
        </p:nvCxnSpPr>
        <p:spPr>
          <a:xfrm>
            <a:off x="0" y="5529270"/>
            <a:ext cx="1410617" cy="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E53DF13-5B36-ADD0-E0BC-6C2698A81EAA}"/>
              </a:ext>
              <a:ext uri="{C183D7F6-B498-43B3-948B-1728B52AA6E4}">
                <adec:decorative xmlns:adec="http://schemas.microsoft.com/office/drawing/2017/decorative" val="1"/>
              </a:ext>
            </a:extLst>
          </p:cNvPr>
          <p:cNvCxnSpPr>
            <a:cxnSpLocks/>
          </p:cNvCxnSpPr>
          <p:nvPr/>
        </p:nvCxnSpPr>
        <p:spPr>
          <a:xfrm flipV="1">
            <a:off x="2238578" y="5529270"/>
            <a:ext cx="9953422" cy="1"/>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5654033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D83C49-758F-BAB5-C2BF-D8FEE9EEA77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D4AA7AD-200A-B9D2-E50F-67ED010BBA6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13253" b="29193"/>
          <a:stretch/>
        </p:blipFill>
        <p:spPr>
          <a:xfrm>
            <a:off x="-1" y="0"/>
            <a:ext cx="12191993" cy="4680858"/>
          </a:xfrm>
          <a:prstGeom prst="rect">
            <a:avLst/>
          </a:prstGeom>
        </p:spPr>
      </p:pic>
      <p:sp>
        <p:nvSpPr>
          <p:cNvPr id="21" name="Rectangle 20">
            <a:extLst>
              <a:ext uri="{FF2B5EF4-FFF2-40B4-BE49-F238E27FC236}">
                <a16:creationId xmlns:a16="http://schemas.microsoft.com/office/drawing/2014/main" id="{01FF71CE-86CC-FE75-C121-2B8BD02E417B}"/>
              </a:ext>
              <a:ext uri="{C183D7F6-B498-43B3-948B-1728B52AA6E4}">
                <adec:decorative xmlns:adec="http://schemas.microsoft.com/office/drawing/2017/decorative" val="1"/>
              </a:ext>
            </a:extLst>
          </p:cNvPr>
          <p:cNvSpPr/>
          <p:nvPr/>
        </p:nvSpPr>
        <p:spPr bwMode="auto">
          <a:xfrm rot="5400000" flipV="1">
            <a:off x="5961762" y="-1169797"/>
            <a:ext cx="856740" cy="11603740"/>
          </a:xfrm>
          <a:prstGeom prst="rect">
            <a:avLst/>
          </a:prstGeom>
          <a:gradFill flip="none" rotWithShape="1">
            <a:gsLst>
              <a:gs pos="100000">
                <a:schemeClr val="bg2">
                  <a:lumMod val="90000"/>
                  <a:lumOff val="10000"/>
                  <a:alpha val="86000"/>
                </a:schemeClr>
              </a:gs>
              <a:gs pos="0">
                <a:srgbClr val="103954"/>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ADDC1FB0-62F8-F7B9-629C-3FA41FD8D947}"/>
              </a:ext>
            </a:extLst>
          </p:cNvPr>
          <p:cNvSpPr>
            <a:spLocks noGrp="1"/>
          </p:cNvSpPr>
          <p:nvPr>
            <p:ph type="title"/>
          </p:nvPr>
        </p:nvSpPr>
        <p:spPr>
          <a:xfrm>
            <a:off x="588262" y="-326827"/>
            <a:ext cx="4416552" cy="307777"/>
          </a:xfrm>
          <a:ln w="12700">
            <a:noFill/>
          </a:ln>
        </p:spPr>
        <p:txBody>
          <a:bodyPr/>
          <a:lstStyle/>
          <a:p>
            <a:r>
              <a:rPr lang="en-US">
                <a:solidFill>
                  <a:srgbClr val="FFFFFF"/>
                </a:solidFill>
                <a:ea typeface="Calibri" panose="020F0502020204030204" pitchFamily="34" charset="0"/>
                <a:cs typeface="Arial"/>
              </a:rPr>
              <a:t>Thank you!</a:t>
            </a:r>
            <a:endParaRPr lang="en-US"/>
          </a:p>
        </p:txBody>
      </p:sp>
      <p:sp>
        <p:nvSpPr>
          <p:cNvPr id="3" name="TextBox 2">
            <a:extLst>
              <a:ext uri="{FF2B5EF4-FFF2-40B4-BE49-F238E27FC236}">
                <a16:creationId xmlns:a16="http://schemas.microsoft.com/office/drawing/2014/main" id="{DEA55571-7DE9-9DCF-6369-44894946C1C0}"/>
              </a:ext>
              <a:ext uri="{C183D7F6-B498-43B3-948B-1728B52AA6E4}">
                <adec:decorative xmlns:adec="http://schemas.microsoft.com/office/drawing/2017/decorative" val="1"/>
              </a:ext>
            </a:extLst>
          </p:cNvPr>
          <p:cNvSpPr txBox="1"/>
          <p:nvPr/>
        </p:nvSpPr>
        <p:spPr>
          <a:xfrm>
            <a:off x="892167" y="4293518"/>
            <a:ext cx="2870200" cy="677108"/>
          </a:xfrm>
          <a:prstGeom prst="rect">
            <a:avLst/>
          </a:prstGeom>
          <a:noFill/>
        </p:spPr>
        <p:txBody>
          <a:bodyPr wrap="square" lIns="0" tIns="0" rIns="0" bIns="0" rtlCol="0">
            <a:spAutoFit/>
          </a:bodyPr>
          <a:lstStyle/>
          <a:p>
            <a:pPr algn="ctr" defTabSz="914367">
              <a:spcAft>
                <a:spcPts val="1000"/>
              </a:spcAft>
            </a:pPr>
            <a:r>
              <a:rPr lang="en-US" sz="4400">
                <a:solidFill>
                  <a:srgbClr val="FFFFFF"/>
                </a:solidFill>
                <a:latin typeface="+mj-lt"/>
                <a:ea typeface="Calibri" panose="020F0502020204030204" pitchFamily="34" charset="0"/>
                <a:cs typeface="Arial"/>
              </a:rPr>
              <a:t>Thank you!</a:t>
            </a:r>
          </a:p>
        </p:txBody>
      </p:sp>
      <p:pic>
        <p:nvPicPr>
          <p:cNvPr id="9" name="MS logo white - EMF" descr="Microsoft logo">
            <a:extLst>
              <a:ext uri="{FF2B5EF4-FFF2-40B4-BE49-F238E27FC236}">
                <a16:creationId xmlns:a16="http://schemas.microsoft.com/office/drawing/2014/main" id="{F6AAA90C-C6DB-EEBD-5EB2-6DFEF1D0C2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black">
          <a:xfrm>
            <a:off x="584200" y="6272784"/>
            <a:ext cx="1366245" cy="292608"/>
          </a:xfrm>
          <a:prstGeom prst="rect">
            <a:avLst/>
          </a:prstGeom>
        </p:spPr>
      </p:pic>
      <p:cxnSp>
        <p:nvCxnSpPr>
          <p:cNvPr id="34" name="Straight Connector 33">
            <a:extLst>
              <a:ext uri="{FF2B5EF4-FFF2-40B4-BE49-F238E27FC236}">
                <a16:creationId xmlns:a16="http://schemas.microsoft.com/office/drawing/2014/main" id="{6A4BC58F-6C6D-C858-B70D-40A5D53C6334}"/>
              </a:ext>
              <a:ext uri="{C183D7F6-B498-43B3-948B-1728B52AA6E4}">
                <adec:decorative xmlns:adec="http://schemas.microsoft.com/office/drawing/2017/decorative" val="1"/>
              </a:ext>
            </a:extLst>
          </p:cNvPr>
          <p:cNvCxnSpPr>
            <a:cxnSpLocks/>
          </p:cNvCxnSpPr>
          <p:nvPr/>
        </p:nvCxnSpPr>
        <p:spPr>
          <a:xfrm>
            <a:off x="579438" y="4203702"/>
            <a:ext cx="0" cy="856741"/>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2583239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C10A721-7B62-81F8-BEE2-E9C589F93492}"/>
              </a:ext>
              <a:ext uri="{C183D7F6-B498-43B3-948B-1728B52AA6E4}">
                <adec:decorative xmlns:adec="http://schemas.microsoft.com/office/drawing/2017/decorative" val="1"/>
              </a:ext>
            </a:extLst>
          </p:cNvPr>
          <p:cNvGrpSpPr/>
          <p:nvPr/>
        </p:nvGrpSpPr>
        <p:grpSpPr>
          <a:xfrm>
            <a:off x="520700" y="0"/>
            <a:ext cx="11557000" cy="6129338"/>
            <a:chOff x="317500" y="0"/>
            <a:chExt cx="11557000" cy="6129338"/>
          </a:xfrm>
        </p:grpSpPr>
        <p:sp>
          <p:nvSpPr>
            <p:cNvPr id="15" name="Rectangle: Top Corners Rounded 14">
              <a:extLst>
                <a:ext uri="{FF2B5EF4-FFF2-40B4-BE49-F238E27FC236}">
                  <a16:creationId xmlns:a16="http://schemas.microsoft.com/office/drawing/2014/main" id="{C47ABCB6-CFCB-6A69-FCF4-583B094C0F5C}"/>
                </a:ext>
              </a:extLst>
            </p:cNvPr>
            <p:cNvSpPr/>
            <p:nvPr/>
          </p:nvSpPr>
          <p:spPr bwMode="auto">
            <a:xfrm flipV="1">
              <a:off x="317500" y="0"/>
              <a:ext cx="11557000" cy="1814286"/>
            </a:xfrm>
            <a:prstGeom prst="round2SameRect">
              <a:avLst>
                <a:gd name="adj1" fmla="val 13167"/>
                <a:gd name="adj2" fmla="val 0"/>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Rectangle: Rounded Corners 15">
              <a:extLst>
                <a:ext uri="{FF2B5EF4-FFF2-40B4-BE49-F238E27FC236}">
                  <a16:creationId xmlns:a16="http://schemas.microsoft.com/office/drawing/2014/main" id="{0BCC1693-4379-FCF1-25BE-6AA2DC882B13}"/>
                </a:ext>
              </a:extLst>
            </p:cNvPr>
            <p:cNvSpPr/>
            <p:nvPr/>
          </p:nvSpPr>
          <p:spPr bwMode="auto">
            <a:xfrm>
              <a:off x="588963" y="1468438"/>
              <a:ext cx="11017250" cy="4660900"/>
            </a:xfrm>
            <a:prstGeom prst="roundRect">
              <a:avLst>
                <a:gd name="adj" fmla="val 3588"/>
              </a:avLst>
            </a:prstGeom>
            <a:solidFill>
              <a:schemeClr val="bg1"/>
            </a:solidFill>
            <a:ln>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ectangle: Rounded Corners 16">
              <a:extLst>
                <a:ext uri="{FF2B5EF4-FFF2-40B4-BE49-F238E27FC236}">
                  <a16:creationId xmlns:a16="http://schemas.microsoft.com/office/drawing/2014/main" id="{76E834F9-921C-B296-AD4E-4FACA0EAE098}"/>
                </a:ext>
              </a:extLst>
            </p:cNvPr>
            <p:cNvSpPr>
              <a:spLocks/>
            </p:cNvSpPr>
            <p:nvPr/>
          </p:nvSpPr>
          <p:spPr bwMode="auto">
            <a:xfrm>
              <a:off x="779011" y="1649180"/>
              <a:ext cx="10637156" cy="4308419"/>
            </a:xfrm>
            <a:prstGeom prst="roundRect">
              <a:avLst>
                <a:gd name="adj" fmla="val 3588"/>
              </a:avLst>
            </a:prstGeom>
            <a:solidFill>
              <a:schemeClr val="bg1"/>
            </a:solidFill>
            <a:ln w="635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25D4E054-3E9A-6944-A324-EE20D1701C08}"/>
              </a:ext>
            </a:extLst>
          </p:cNvPr>
          <p:cNvSpPr>
            <a:spLocks noGrp="1"/>
          </p:cNvSpPr>
          <p:nvPr>
            <p:ph type="title"/>
          </p:nvPr>
        </p:nvSpPr>
        <p:spPr>
          <a:xfrm>
            <a:off x="588963" y="457200"/>
            <a:ext cx="11017250" cy="554038"/>
          </a:xfrm>
        </p:spPr>
        <p:txBody>
          <a:bodyPr>
            <a:noAutofit/>
          </a:bodyPr>
          <a:lstStyle/>
          <a:p>
            <a:pPr algn="ctr"/>
            <a:r>
              <a:rPr lang="en-US">
                <a:solidFill>
                  <a:schemeClr val="bg1"/>
                </a:solidFill>
              </a:rPr>
              <a:t>Data protection</a:t>
            </a:r>
          </a:p>
        </p:txBody>
      </p:sp>
      <p:sp>
        <p:nvSpPr>
          <p:cNvPr id="22" name="TextBox 21">
            <a:extLst>
              <a:ext uri="{FF2B5EF4-FFF2-40B4-BE49-F238E27FC236}">
                <a16:creationId xmlns:a16="http://schemas.microsoft.com/office/drawing/2014/main" id="{ACD1A556-E28E-3510-2854-CD0AD4275D71}"/>
              </a:ext>
            </a:extLst>
          </p:cNvPr>
          <p:cNvSpPr txBox="1"/>
          <p:nvPr/>
        </p:nvSpPr>
        <p:spPr>
          <a:xfrm>
            <a:off x="1196978" y="2002896"/>
            <a:ext cx="9801222" cy="360098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To help business and educational organisations protect corporate data, Copilot adds commercial data protection when eligible users sign in with their work or school </a:t>
            </a:r>
            <a:br>
              <a:rPr kumimoji="0" lang="en-US" sz="2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2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accounts.</a:t>
            </a:r>
          </a:p>
          <a:p>
            <a:pPr marL="0" marR="0" lvl="0" indent="0" algn="ctr" defTabSz="914367"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Commercial data protection means user and organisational data are protected, prompts and responses are not saved, Microsoft has no eyes-on access, and chat data isn't used to train the underlying large language models. </a:t>
            </a:r>
          </a:p>
        </p:txBody>
      </p:sp>
    </p:spTree>
    <p:custDataLst>
      <p:tags r:id="rId1"/>
    </p:custDataLst>
    <p:extLst>
      <p:ext uri="{BB962C8B-B14F-4D97-AF65-F5344CB8AC3E}">
        <p14:creationId xmlns:p14="http://schemas.microsoft.com/office/powerpoint/2010/main" val="256081926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A7598C-4DAF-2F60-91A9-AE68608B96C2}"/>
              </a:ext>
              <a:ext uri="{C183D7F6-B498-43B3-948B-1728B52AA6E4}">
                <adec:decorative xmlns:adec="http://schemas.microsoft.com/office/drawing/2017/decorative" val="0"/>
              </a:ext>
            </a:extLst>
          </p:cNvPr>
          <p:cNvSpPr>
            <a:spLocks noGrp="1"/>
          </p:cNvSpPr>
          <p:nvPr>
            <p:ph type="title" idx="4294967295"/>
          </p:nvPr>
        </p:nvSpPr>
        <p:spPr>
          <a:xfrm>
            <a:off x="588263" y="-307777"/>
            <a:ext cx="11018520" cy="307777"/>
          </a:xfrm>
        </p:spPr>
        <p:txBody>
          <a:bodyPr vert="horz" wrap="square" lIns="0" tIns="0" rIns="0" bIns="0" rtlCol="0" anchor="b">
            <a:spAutoFit/>
          </a:bodyPr>
          <a:lstStyle/>
          <a:p>
            <a:r>
              <a:rPr lang="en-US"/>
              <a:t>Copilot landing page</a:t>
            </a:r>
          </a:p>
        </p:txBody>
      </p:sp>
      <p:pic>
        <p:nvPicPr>
          <p:cNvPr id="3" name="Picture 2" descr="Image of copilot.microsoft.com landing page.">
            <a:extLst>
              <a:ext uri="{FF2B5EF4-FFF2-40B4-BE49-F238E27FC236}">
                <a16:creationId xmlns:a16="http://schemas.microsoft.com/office/drawing/2014/main" id="{793683E4-0579-18E4-DDC9-B72F371B521B}"/>
              </a:ext>
            </a:extLst>
          </p:cNvPr>
          <p:cNvPicPr>
            <a:picLocks noChangeAspect="1"/>
          </p:cNvPicPr>
          <p:nvPr/>
        </p:nvPicPr>
        <p:blipFill>
          <a:blip r:embed="rId4"/>
          <a:stretch>
            <a:fillRect/>
          </a:stretch>
        </p:blipFill>
        <p:spPr>
          <a:xfrm>
            <a:off x="0" y="79943"/>
            <a:ext cx="12192000" cy="6698114"/>
          </a:xfrm>
          <a:prstGeom prst="rect">
            <a:avLst/>
          </a:prstGeom>
        </p:spPr>
      </p:pic>
    </p:spTree>
    <p:custDataLst>
      <p:tags r:id="rId1"/>
    </p:custDataLst>
    <p:extLst>
      <p:ext uri="{BB962C8B-B14F-4D97-AF65-F5344CB8AC3E}">
        <p14:creationId xmlns:p14="http://schemas.microsoft.com/office/powerpoint/2010/main" val="105429867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64B2710-3077-4851-A53A-D13AC8FEC554}"/>
              </a:ext>
            </a:extLst>
          </p:cNvPr>
          <p:cNvSpPr>
            <a:spLocks noGrp="1"/>
          </p:cNvSpPr>
          <p:nvPr>
            <p:ph type="title"/>
          </p:nvPr>
        </p:nvSpPr>
        <p:spPr>
          <a:xfrm>
            <a:off x="588963" y="585788"/>
            <a:ext cx="11310937" cy="553998"/>
          </a:xfrm>
        </p:spPr>
        <p:txBody>
          <a:bodyPr/>
          <a:lstStyle/>
          <a:p>
            <a:r>
              <a:rPr lang="en-US" sz="3600"/>
              <a:t>Meet Copilot</a:t>
            </a:r>
          </a:p>
        </p:txBody>
      </p:sp>
      <p:sp>
        <p:nvSpPr>
          <p:cNvPr id="95" name="Rectangle: Rounded Corners 94">
            <a:extLst>
              <a:ext uri="{FF2B5EF4-FFF2-40B4-BE49-F238E27FC236}">
                <a16:creationId xmlns:a16="http://schemas.microsoft.com/office/drawing/2014/main" id="{79E2C312-C7B0-A633-F5D8-10F67062DDE0}"/>
              </a:ext>
              <a:ext uri="{C183D7F6-B498-43B3-948B-1728B52AA6E4}">
                <adec:decorative xmlns:adec="http://schemas.microsoft.com/office/drawing/2017/decorative" val="1"/>
              </a:ext>
            </a:extLst>
          </p:cNvPr>
          <p:cNvSpPr/>
          <p:nvPr/>
        </p:nvSpPr>
        <p:spPr bwMode="auto">
          <a:xfrm>
            <a:off x="588963" y="1405164"/>
            <a:ext cx="11017250" cy="5167086"/>
          </a:xfrm>
          <a:prstGeom prst="roundRect">
            <a:avLst>
              <a:gd name="adj" fmla="val 0"/>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pic>
        <p:nvPicPr>
          <p:cNvPr id="119" name="Picture 118" descr="a screenshot of the “Copilot” AI interface powered by Bing. It has a clean, organized layout with white background and blue accents. There are five pre-set query options labeled “Manage”, “Compare”, “Create”, “Shop”, and “Chat” each accompanied by example questions users might ask. Below these options, there’s a note that Bing is powered by AI and may make surprises or mistakes, with an invitation to provide feedback. Users can choose a conversation style from three options: “More Creative”, “Balanced”, and “More Precise”. At the bottom, there’s an input field labeled “New topic” where users can type their queries. The top right corner shows that the user is not currently signed in.">
            <a:extLst>
              <a:ext uri="{FF2B5EF4-FFF2-40B4-BE49-F238E27FC236}">
                <a16:creationId xmlns:a16="http://schemas.microsoft.com/office/drawing/2014/main" id="{3D9BCA51-4CB6-BAA3-8B26-C660654369EF}"/>
              </a:ext>
            </a:extLst>
          </p:cNvPr>
          <p:cNvPicPr>
            <a:picLocks/>
          </p:cNvPicPr>
          <p:nvPr/>
        </p:nvPicPr>
        <p:blipFill rotWithShape="1">
          <a:blip r:embed="rId4"/>
          <a:srcRect/>
          <a:stretch/>
        </p:blipFill>
        <p:spPr>
          <a:xfrm>
            <a:off x="779010" y="1600545"/>
            <a:ext cx="6867343" cy="4776325"/>
          </a:xfrm>
          <a:prstGeom prst="roundRect">
            <a:avLst>
              <a:gd name="adj" fmla="val 0"/>
            </a:avLst>
          </a:prstGeom>
          <a:ln>
            <a:noFill/>
          </a:ln>
        </p:spPr>
      </p:pic>
      <p:pic>
        <p:nvPicPr>
          <p:cNvPr id="25" name="Graphic 24">
            <a:extLst>
              <a:ext uri="{FF2B5EF4-FFF2-40B4-BE49-F238E27FC236}">
                <a16:creationId xmlns:a16="http://schemas.microsoft.com/office/drawing/2014/main" id="{B03F0662-0C88-C036-0464-8E1B58A60CD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30283" y="1636937"/>
            <a:ext cx="360770" cy="360770"/>
          </a:xfrm>
          <a:prstGeom prst="rect">
            <a:avLst/>
          </a:prstGeom>
        </p:spPr>
      </p:pic>
      <p:cxnSp>
        <p:nvCxnSpPr>
          <p:cNvPr id="10" name="Straight Connector 9">
            <a:extLst>
              <a:ext uri="{FF2B5EF4-FFF2-40B4-BE49-F238E27FC236}">
                <a16:creationId xmlns:a16="http://schemas.microsoft.com/office/drawing/2014/main" id="{064BE4CD-6D10-2F3D-DE03-E45B6BC81AC7}"/>
              </a:ext>
              <a:ext uri="{C183D7F6-B498-43B3-948B-1728B52AA6E4}">
                <adec:decorative xmlns:adec="http://schemas.microsoft.com/office/drawing/2017/decorative" val="1"/>
              </a:ext>
            </a:extLst>
          </p:cNvPr>
          <p:cNvCxnSpPr>
            <a:cxnSpLocks/>
          </p:cNvCxnSpPr>
          <p:nvPr/>
        </p:nvCxnSpPr>
        <p:spPr>
          <a:xfrm>
            <a:off x="8543466" y="1627411"/>
            <a:ext cx="0" cy="4722592"/>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BB821B5-2665-B445-6E43-DA15B9E313AB}"/>
              </a:ext>
              <a:ext uri="{C183D7F6-B498-43B3-948B-1728B52AA6E4}">
                <adec:decorative xmlns:adec="http://schemas.microsoft.com/office/drawing/2017/decorative" val="1"/>
              </a:ext>
            </a:extLst>
          </p:cNvPr>
          <p:cNvCxnSpPr>
            <a:cxnSpLocks/>
          </p:cNvCxnSpPr>
          <p:nvPr/>
        </p:nvCxnSpPr>
        <p:spPr>
          <a:xfrm flipV="1">
            <a:off x="8543466" y="1627411"/>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3864B59A-A286-1E49-FB6C-C52BBB97D73C}"/>
              </a:ext>
            </a:extLst>
          </p:cNvPr>
          <p:cNvSpPr txBox="1">
            <a:spLocks/>
          </p:cNvSpPr>
          <p:nvPr/>
        </p:nvSpPr>
        <p:spPr>
          <a:xfrm>
            <a:off x="8815154" y="1627411"/>
            <a:ext cx="2521203" cy="1292662"/>
          </a:xfrm>
          <a:prstGeom prst="rect">
            <a:avLst/>
          </a:prstGeom>
          <a:noFill/>
        </p:spPr>
        <p:txBody>
          <a:bodyPr wrap="square" lIns="0" tIns="0" rIns="0" bIns="0" anchor="ctr">
            <a:spAutoFit/>
          </a:bodyPr>
          <a:lstStyle/>
          <a:p>
            <a:pPr lvl="0">
              <a:lnSpc>
                <a:spcPct val="100000"/>
              </a:lnSpc>
            </a:pPr>
            <a:r>
              <a:rPr lang="en-US" sz="1400">
                <a:latin typeface="+mj-lt"/>
              </a:rPr>
              <a:t>More Creative: </a:t>
            </a:r>
            <a:r>
              <a:rPr lang="en-US" sz="1400"/>
              <a:t>This style delivers reasonable responses with a</a:t>
            </a:r>
            <a:r>
              <a:rPr lang="en-US" sz="1400" b="1"/>
              <a:t> </a:t>
            </a:r>
            <a:r>
              <a:rPr lang="en-US" sz="1400">
                <a:latin typeface="+mj-lt"/>
              </a:rPr>
              <a:t>creative</a:t>
            </a:r>
            <a:r>
              <a:rPr lang="en-US" sz="1400"/>
              <a:t> touch. This style allows the AI more creative leeway in how it formulates answers to your queries.</a:t>
            </a:r>
          </a:p>
        </p:txBody>
      </p:sp>
      <p:cxnSp>
        <p:nvCxnSpPr>
          <p:cNvPr id="9" name="Straight Connector 8">
            <a:extLst>
              <a:ext uri="{FF2B5EF4-FFF2-40B4-BE49-F238E27FC236}">
                <a16:creationId xmlns:a16="http://schemas.microsoft.com/office/drawing/2014/main" id="{B30D2766-71A6-D08C-8E55-5D102BB94683}"/>
              </a:ext>
              <a:ext uri="{C183D7F6-B498-43B3-948B-1728B52AA6E4}">
                <adec:decorative xmlns:adec="http://schemas.microsoft.com/office/drawing/2017/decorative" val="1"/>
              </a:ext>
            </a:extLst>
          </p:cNvPr>
          <p:cNvCxnSpPr>
            <a:cxnSpLocks/>
          </p:cNvCxnSpPr>
          <p:nvPr/>
        </p:nvCxnSpPr>
        <p:spPr>
          <a:xfrm flipH="1">
            <a:off x="8815154" y="3131224"/>
            <a:ext cx="2521203"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3D57705D-FF44-94AC-12DD-BCF3F237936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30283" y="3351901"/>
            <a:ext cx="360770" cy="360770"/>
          </a:xfrm>
          <a:prstGeom prst="rect">
            <a:avLst/>
          </a:prstGeom>
        </p:spPr>
      </p:pic>
      <p:cxnSp>
        <p:nvCxnSpPr>
          <p:cNvPr id="12" name="Straight Connector 11">
            <a:extLst>
              <a:ext uri="{FF2B5EF4-FFF2-40B4-BE49-F238E27FC236}">
                <a16:creationId xmlns:a16="http://schemas.microsoft.com/office/drawing/2014/main" id="{43DCCECC-2227-F9FE-46CC-F06CAB2B0888}"/>
              </a:ext>
              <a:ext uri="{C183D7F6-B498-43B3-948B-1728B52AA6E4}">
                <adec:decorative xmlns:adec="http://schemas.microsoft.com/office/drawing/2017/decorative" val="1"/>
              </a:ext>
            </a:extLst>
          </p:cNvPr>
          <p:cNvCxnSpPr>
            <a:cxnSpLocks/>
          </p:cNvCxnSpPr>
          <p:nvPr/>
        </p:nvCxnSpPr>
        <p:spPr>
          <a:xfrm flipV="1">
            <a:off x="8543466" y="3342375"/>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7CBEBE50-7A35-E419-5CE6-F5A0F6A5A331}"/>
              </a:ext>
            </a:extLst>
          </p:cNvPr>
          <p:cNvSpPr txBox="1">
            <a:spLocks/>
          </p:cNvSpPr>
          <p:nvPr/>
        </p:nvSpPr>
        <p:spPr>
          <a:xfrm>
            <a:off x="8815155" y="3342375"/>
            <a:ext cx="2424768" cy="1292662"/>
          </a:xfrm>
          <a:prstGeom prst="rect">
            <a:avLst/>
          </a:prstGeom>
          <a:noFill/>
        </p:spPr>
        <p:txBody>
          <a:bodyPr wrap="square" lIns="0" tIns="0" rIns="0" bIns="0" anchor="ctr">
            <a:spAutoFit/>
          </a:bodyPr>
          <a:lstStyle/>
          <a:p>
            <a:pPr lvl="0">
              <a:lnSpc>
                <a:spcPct val="100000"/>
              </a:lnSpc>
            </a:pPr>
            <a:r>
              <a:rPr lang="en-US" sz="1400">
                <a:latin typeface="+mj-lt"/>
              </a:rPr>
              <a:t>More Balanced: </a:t>
            </a:r>
            <a:r>
              <a:rPr lang="en-US" sz="1400"/>
              <a:t>This is the </a:t>
            </a:r>
            <a:r>
              <a:rPr lang="en-US" sz="1400">
                <a:latin typeface="+mj-lt"/>
              </a:rPr>
              <a:t>default</a:t>
            </a:r>
            <a:r>
              <a:rPr lang="en-US" sz="1400"/>
              <a:t> conversational mode, and it tries to strike a balance between accuracy and creativity during your conversations.</a:t>
            </a:r>
          </a:p>
        </p:txBody>
      </p:sp>
      <p:cxnSp>
        <p:nvCxnSpPr>
          <p:cNvPr id="15" name="Straight Connector 14">
            <a:extLst>
              <a:ext uri="{FF2B5EF4-FFF2-40B4-BE49-F238E27FC236}">
                <a16:creationId xmlns:a16="http://schemas.microsoft.com/office/drawing/2014/main" id="{9A199061-578E-8CE2-1FC4-9A4D7E356A52}"/>
              </a:ext>
              <a:ext uri="{C183D7F6-B498-43B3-948B-1728B52AA6E4}">
                <adec:decorative xmlns:adec="http://schemas.microsoft.com/office/drawing/2017/decorative" val="1"/>
              </a:ext>
            </a:extLst>
          </p:cNvPr>
          <p:cNvCxnSpPr>
            <a:cxnSpLocks/>
          </p:cNvCxnSpPr>
          <p:nvPr/>
        </p:nvCxnSpPr>
        <p:spPr>
          <a:xfrm flipH="1">
            <a:off x="8815154" y="4846188"/>
            <a:ext cx="2521203"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AD212819-7605-5C09-9F3E-A2F263756A6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30283" y="5066867"/>
            <a:ext cx="360770" cy="360770"/>
          </a:xfrm>
          <a:prstGeom prst="rect">
            <a:avLst/>
          </a:prstGeom>
        </p:spPr>
      </p:pic>
      <p:cxnSp>
        <p:nvCxnSpPr>
          <p:cNvPr id="19" name="Straight Connector 18">
            <a:extLst>
              <a:ext uri="{FF2B5EF4-FFF2-40B4-BE49-F238E27FC236}">
                <a16:creationId xmlns:a16="http://schemas.microsoft.com/office/drawing/2014/main" id="{A9E5919C-D8E5-AD7E-F7AE-E90B59DC7920}"/>
              </a:ext>
              <a:ext uri="{C183D7F6-B498-43B3-948B-1728B52AA6E4}">
                <adec:decorative xmlns:adec="http://schemas.microsoft.com/office/drawing/2017/decorative" val="1"/>
              </a:ext>
            </a:extLst>
          </p:cNvPr>
          <p:cNvCxnSpPr>
            <a:cxnSpLocks/>
          </p:cNvCxnSpPr>
          <p:nvPr/>
        </p:nvCxnSpPr>
        <p:spPr>
          <a:xfrm flipV="1">
            <a:off x="8543466" y="5057341"/>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4" name="TextBox 193">
            <a:extLst>
              <a:ext uri="{FF2B5EF4-FFF2-40B4-BE49-F238E27FC236}">
                <a16:creationId xmlns:a16="http://schemas.microsoft.com/office/drawing/2014/main" id="{E7ED5C36-86C0-8646-2EEC-7E3C49769F67}"/>
              </a:ext>
            </a:extLst>
          </p:cNvPr>
          <p:cNvSpPr txBox="1">
            <a:spLocks/>
          </p:cNvSpPr>
          <p:nvPr/>
        </p:nvSpPr>
        <p:spPr>
          <a:xfrm>
            <a:off x="8815154" y="5057341"/>
            <a:ext cx="2521203" cy="1292662"/>
          </a:xfrm>
          <a:prstGeom prst="rect">
            <a:avLst/>
          </a:prstGeom>
          <a:noFill/>
        </p:spPr>
        <p:txBody>
          <a:bodyPr wrap="square" lIns="0" tIns="0" rIns="0" bIns="0" anchor="ctr">
            <a:spAutoFit/>
          </a:bodyPr>
          <a:lstStyle/>
          <a:p>
            <a:pPr lvl="0">
              <a:lnSpc>
                <a:spcPct val="100000"/>
              </a:lnSpc>
            </a:pPr>
            <a:r>
              <a:rPr lang="en-US" sz="1400">
                <a:latin typeface="+mj-lt"/>
              </a:rPr>
              <a:t>More Precise: </a:t>
            </a:r>
            <a:r>
              <a:rPr lang="en-US" sz="1400"/>
              <a:t>In this mode, responses are more likely to </a:t>
            </a:r>
            <a:br>
              <a:rPr lang="en-US" sz="1400"/>
            </a:br>
            <a:r>
              <a:rPr lang="en-US" sz="1400"/>
              <a:t>be </a:t>
            </a:r>
            <a:r>
              <a:rPr lang="en-US" sz="1400">
                <a:latin typeface="+mj-lt"/>
              </a:rPr>
              <a:t>factual</a:t>
            </a:r>
            <a:r>
              <a:rPr lang="en-US" sz="1400"/>
              <a:t>, concise and accurate. The chatbot places more focus on relevancy when formulating results.</a:t>
            </a:r>
          </a:p>
        </p:txBody>
      </p:sp>
    </p:spTree>
    <p:custDataLst>
      <p:tags r:id="rId1"/>
    </p:custDataLst>
    <p:extLst>
      <p:ext uri="{BB962C8B-B14F-4D97-AF65-F5344CB8AC3E}">
        <p14:creationId xmlns:p14="http://schemas.microsoft.com/office/powerpoint/2010/main" val="85616336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3E84805-B881-F261-BF16-2C71FFB42F67}"/>
              </a:ext>
            </a:extLst>
          </p:cNvPr>
          <p:cNvSpPr>
            <a:spLocks noGrp="1"/>
          </p:cNvSpPr>
          <p:nvPr>
            <p:ph type="title"/>
          </p:nvPr>
        </p:nvSpPr>
        <p:spPr>
          <a:xfrm>
            <a:off x="588963" y="585788"/>
            <a:ext cx="11310937" cy="553998"/>
          </a:xfrm>
        </p:spPr>
        <p:txBody>
          <a:bodyPr/>
          <a:lstStyle/>
          <a:p>
            <a:r>
              <a:rPr lang="en-US" sz="3600" noProof="0"/>
              <a:t>Workday efficiencies</a:t>
            </a:r>
            <a:endParaRPr lang="en-US" sz="3600"/>
          </a:p>
        </p:txBody>
      </p:sp>
      <p:sp>
        <p:nvSpPr>
          <p:cNvPr id="17" name="Rectangle 16">
            <a:extLst>
              <a:ext uri="{FF2B5EF4-FFF2-40B4-BE49-F238E27FC236}">
                <a16:creationId xmlns:a16="http://schemas.microsoft.com/office/drawing/2014/main" id="{3698CAA9-CD4C-5283-6510-80B8A77A6DB9}"/>
              </a:ext>
              <a:ext uri="{C183D7F6-B498-43B3-948B-1728B52AA6E4}">
                <adec:decorative xmlns:adec="http://schemas.microsoft.com/office/drawing/2017/decorative" val="1"/>
              </a:ext>
            </a:extLst>
          </p:cNvPr>
          <p:cNvSpPr/>
          <p:nvPr/>
        </p:nvSpPr>
        <p:spPr bwMode="auto">
          <a:xfrm rot="16200000">
            <a:off x="3902946" y="-2378944"/>
            <a:ext cx="4386114" cy="12192001"/>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28" name="Graphic 27">
            <a:extLst>
              <a:ext uri="{FF2B5EF4-FFF2-40B4-BE49-F238E27FC236}">
                <a16:creationId xmlns:a16="http://schemas.microsoft.com/office/drawing/2014/main" id="{22557D8E-FD8C-08B8-4866-10580FD4F28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147" y="2265474"/>
            <a:ext cx="360770" cy="360770"/>
          </a:xfrm>
          <a:prstGeom prst="rect">
            <a:avLst/>
          </a:prstGeom>
        </p:spPr>
      </p:pic>
      <p:cxnSp>
        <p:nvCxnSpPr>
          <p:cNvPr id="13" name="Straight Connector 12">
            <a:extLst>
              <a:ext uri="{FF2B5EF4-FFF2-40B4-BE49-F238E27FC236}">
                <a16:creationId xmlns:a16="http://schemas.microsoft.com/office/drawing/2014/main" id="{7A642F72-602B-42B9-9084-88EE823773E3}"/>
              </a:ext>
              <a:ext uri="{C183D7F6-B498-43B3-948B-1728B52AA6E4}">
                <adec:decorative xmlns:adec="http://schemas.microsoft.com/office/drawing/2017/decorative" val="1"/>
              </a:ext>
            </a:extLst>
          </p:cNvPr>
          <p:cNvCxnSpPr>
            <a:cxnSpLocks/>
          </p:cNvCxnSpPr>
          <p:nvPr/>
        </p:nvCxnSpPr>
        <p:spPr>
          <a:xfrm>
            <a:off x="588963" y="2848667"/>
            <a:ext cx="11603037" cy="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09FEF0-8420-0C29-AA16-9D70324C4FA3}"/>
              </a:ext>
              <a:ext uri="{C183D7F6-B498-43B3-948B-1728B52AA6E4}">
                <adec:decorative xmlns:adec="http://schemas.microsoft.com/office/drawing/2017/decorative" val="1"/>
              </a:ext>
            </a:extLst>
          </p:cNvPr>
          <p:cNvCxnSpPr>
            <a:cxnSpLocks/>
          </p:cNvCxnSpPr>
          <p:nvPr/>
        </p:nvCxnSpPr>
        <p:spPr>
          <a:xfrm flipH="1">
            <a:off x="588964" y="2848667"/>
            <a:ext cx="465136" cy="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1" name="Rectangle 230">
            <a:extLst>
              <a:ext uri="{FF2B5EF4-FFF2-40B4-BE49-F238E27FC236}">
                <a16:creationId xmlns:a16="http://schemas.microsoft.com/office/drawing/2014/main" id="{B1222757-A9BC-43A8-0A3E-B78FD46F019D}"/>
              </a:ext>
            </a:extLst>
          </p:cNvPr>
          <p:cNvSpPr/>
          <p:nvPr/>
        </p:nvSpPr>
        <p:spPr bwMode="auto">
          <a:xfrm>
            <a:off x="588963" y="2970224"/>
            <a:ext cx="2103563" cy="7293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91440" bIns="45720" numCol="1" spcCol="0" rtlCol="0" fromWordArt="0" anchor="t" anchorCtr="0" forceAA="0" compatLnSpc="1">
            <a:prstTxWarp prst="textNoShape">
              <a:avLst/>
            </a:prstTxWarp>
            <a:noAutofit/>
          </a:bodyPr>
          <a:lstStyle/>
          <a:p>
            <a:pPr defTabSz="932472" fontAlgn="base">
              <a:spcBef>
                <a:spcPct val="0"/>
              </a:spcBef>
              <a:spcAft>
                <a:spcPct val="0"/>
              </a:spcAft>
            </a:pPr>
            <a:r>
              <a:rPr lang="en-US" sz="1600" dirty="0" err="1">
                <a:solidFill>
                  <a:schemeClr val="tx1"/>
                </a:solidFill>
                <a:latin typeface="+mj-lt"/>
                <a:cs typeface="Segoe UI" pitchFamily="34" charset="0"/>
              </a:rPr>
              <a:t>Summarise</a:t>
            </a:r>
            <a:r>
              <a:rPr lang="en-US" sz="1600" dirty="0">
                <a:solidFill>
                  <a:schemeClr val="tx1"/>
                </a:solidFill>
                <a:latin typeface="+mj-lt"/>
                <a:cs typeface="Segoe UI" pitchFamily="34" charset="0"/>
              </a:rPr>
              <a:t> a </a:t>
            </a:r>
            <a:br>
              <a:rPr lang="en-US" sz="1600" dirty="0">
                <a:solidFill>
                  <a:schemeClr val="tx1"/>
                </a:solidFill>
                <a:latin typeface="+mj-lt"/>
                <a:cs typeface="Segoe UI" pitchFamily="34" charset="0"/>
              </a:rPr>
            </a:br>
            <a:r>
              <a:rPr lang="en-US" sz="1600" dirty="0">
                <a:solidFill>
                  <a:schemeClr val="tx1"/>
                </a:solidFill>
                <a:latin typeface="+mj-lt"/>
                <a:cs typeface="Segoe UI" pitchFamily="34" charset="0"/>
              </a:rPr>
              <a:t>long PDF</a:t>
            </a:r>
          </a:p>
        </p:txBody>
      </p:sp>
      <p:sp>
        <p:nvSpPr>
          <p:cNvPr id="278" name="TextBox 277">
            <a:extLst>
              <a:ext uri="{FF2B5EF4-FFF2-40B4-BE49-F238E27FC236}">
                <a16:creationId xmlns:a16="http://schemas.microsoft.com/office/drawing/2014/main" id="{ED2C7CED-19A0-547D-4C53-02CCA285EFB8}"/>
              </a:ext>
            </a:extLst>
          </p:cNvPr>
          <p:cNvSpPr txBox="1">
            <a:spLocks/>
          </p:cNvSpPr>
          <p:nvPr/>
        </p:nvSpPr>
        <p:spPr>
          <a:xfrm>
            <a:off x="588963" y="3783644"/>
            <a:ext cx="2103563" cy="954107"/>
          </a:xfrm>
          <a:prstGeom prst="rect">
            <a:avLst/>
          </a:prstGeom>
          <a:noFill/>
        </p:spPr>
        <p:txBody>
          <a:bodyPr wrap="square" lIns="0" tIns="45720" rIns="91440" bIns="4572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effectLst/>
                <a:uLnTx/>
                <a:uFillTx/>
                <a:ea typeface="+mn-ea"/>
                <a:cs typeface="Segoe UI"/>
              </a:rPr>
              <a:t>Turn a 20-page, jargon-filled PDF into 5 bullets using Copilot in the Edge sidebar</a:t>
            </a:r>
          </a:p>
        </p:txBody>
      </p:sp>
      <p:pic>
        <p:nvPicPr>
          <p:cNvPr id="31" name="Graphic 30">
            <a:extLst>
              <a:ext uri="{FF2B5EF4-FFF2-40B4-BE49-F238E27FC236}">
                <a16:creationId xmlns:a16="http://schemas.microsoft.com/office/drawing/2014/main" id="{86BE98F3-FCEC-ABF3-D283-B911D86C5CA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69568" y="2265474"/>
            <a:ext cx="360770" cy="360770"/>
          </a:xfrm>
          <a:prstGeom prst="rect">
            <a:avLst/>
          </a:prstGeom>
        </p:spPr>
      </p:pic>
      <p:cxnSp>
        <p:nvCxnSpPr>
          <p:cNvPr id="20" name="Straight Connector 19">
            <a:extLst>
              <a:ext uri="{FF2B5EF4-FFF2-40B4-BE49-F238E27FC236}">
                <a16:creationId xmlns:a16="http://schemas.microsoft.com/office/drawing/2014/main" id="{6B32759D-B10D-3F0F-9552-2A6BEF01E969}"/>
              </a:ext>
              <a:ext uri="{C183D7F6-B498-43B3-948B-1728B52AA6E4}">
                <adec:decorative xmlns:adec="http://schemas.microsoft.com/office/drawing/2017/decorative" val="1"/>
              </a:ext>
            </a:extLst>
          </p:cNvPr>
          <p:cNvCxnSpPr>
            <a:cxnSpLocks/>
          </p:cNvCxnSpPr>
          <p:nvPr/>
        </p:nvCxnSpPr>
        <p:spPr>
          <a:xfrm flipH="1">
            <a:off x="2817385" y="2848667"/>
            <a:ext cx="465136" cy="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90" name="Rectangle 389">
            <a:extLst>
              <a:ext uri="{FF2B5EF4-FFF2-40B4-BE49-F238E27FC236}">
                <a16:creationId xmlns:a16="http://schemas.microsoft.com/office/drawing/2014/main" id="{D146474C-69FE-9D80-EC45-DC1F891DD0EA}"/>
              </a:ext>
            </a:extLst>
          </p:cNvPr>
          <p:cNvSpPr/>
          <p:nvPr/>
        </p:nvSpPr>
        <p:spPr bwMode="auto">
          <a:xfrm>
            <a:off x="2817385" y="2970224"/>
            <a:ext cx="2103563" cy="7293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91440" bIns="45720" numCol="1" spcCol="0" rtlCol="0" fromWordArt="0" anchor="t" anchorCtr="0" forceAA="0" compatLnSpc="1">
            <a:prstTxWarp prst="textNoShape">
              <a:avLst/>
            </a:prstTxWarp>
            <a:noAutofit/>
          </a:bodyPr>
          <a:lstStyle/>
          <a:p>
            <a:pPr defTabSz="932472" fontAlgn="base">
              <a:spcBef>
                <a:spcPct val="0"/>
              </a:spcBef>
              <a:spcAft>
                <a:spcPct val="0"/>
              </a:spcAft>
            </a:pPr>
            <a:r>
              <a:rPr lang="en-US" sz="1600">
                <a:solidFill>
                  <a:schemeClr val="tx1"/>
                </a:solidFill>
                <a:latin typeface="+mj-lt"/>
                <a:cs typeface="Segoe UI" pitchFamily="34" charset="0"/>
              </a:rPr>
              <a:t>Draft emails and social content</a:t>
            </a:r>
          </a:p>
        </p:txBody>
      </p:sp>
      <p:sp>
        <p:nvSpPr>
          <p:cNvPr id="425" name="TextBox 424">
            <a:extLst>
              <a:ext uri="{FF2B5EF4-FFF2-40B4-BE49-F238E27FC236}">
                <a16:creationId xmlns:a16="http://schemas.microsoft.com/office/drawing/2014/main" id="{A0D4114B-C7B8-AEDC-22BA-64713BFED60F}"/>
              </a:ext>
            </a:extLst>
          </p:cNvPr>
          <p:cNvSpPr txBox="1">
            <a:spLocks/>
          </p:cNvSpPr>
          <p:nvPr/>
        </p:nvSpPr>
        <p:spPr>
          <a:xfrm>
            <a:off x="2817385" y="3783644"/>
            <a:ext cx="2103563" cy="954107"/>
          </a:xfrm>
          <a:prstGeom prst="rect">
            <a:avLst/>
          </a:prstGeom>
          <a:noFill/>
        </p:spPr>
        <p:txBody>
          <a:bodyPr wrap="square" lIns="0" tIns="45720" rIns="91440" bIns="45720" rtlCol="0">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effectLst/>
                <a:uLnTx/>
                <a:uFillTx/>
                <a:ea typeface="+mn-ea"/>
                <a:cs typeface="Segoe UI"/>
              </a:rPr>
              <a:t>Use Copilot as your professional writer on call to draft emails, captions, </a:t>
            </a:r>
            <a:br>
              <a:rPr kumimoji="0" lang="en-US" sz="1400" b="0" i="0" u="none" strike="noStrike" kern="1200" cap="none" spc="0" normalizeH="0" baseline="0" noProof="0">
                <a:ln>
                  <a:noFill/>
                </a:ln>
                <a:effectLst/>
                <a:uLnTx/>
                <a:uFillTx/>
                <a:ea typeface="+mn-ea"/>
                <a:cs typeface="Segoe UI"/>
              </a:rPr>
            </a:br>
            <a:r>
              <a:rPr kumimoji="0" lang="en-US" sz="1400" b="0" i="0" u="none" strike="noStrike" kern="1200" cap="none" spc="0" normalizeH="0" baseline="0" noProof="0">
                <a:ln>
                  <a:noFill/>
                </a:ln>
                <a:effectLst/>
                <a:uLnTx/>
                <a:uFillTx/>
                <a:ea typeface="+mn-ea"/>
                <a:cs typeface="Segoe UI"/>
              </a:rPr>
              <a:t>and more</a:t>
            </a:r>
          </a:p>
        </p:txBody>
      </p:sp>
      <p:pic>
        <p:nvPicPr>
          <p:cNvPr id="33" name="Graphic 32">
            <a:extLst>
              <a:ext uri="{FF2B5EF4-FFF2-40B4-BE49-F238E27FC236}">
                <a16:creationId xmlns:a16="http://schemas.microsoft.com/office/drawing/2014/main" id="{A2AAB811-80F0-BB06-E30F-BD5E089EA3B6}"/>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97989" y="2265474"/>
            <a:ext cx="360770" cy="360770"/>
          </a:xfrm>
          <a:prstGeom prst="rect">
            <a:avLst/>
          </a:prstGeom>
        </p:spPr>
      </p:pic>
      <p:cxnSp>
        <p:nvCxnSpPr>
          <p:cNvPr id="23" name="Straight Connector 22">
            <a:extLst>
              <a:ext uri="{FF2B5EF4-FFF2-40B4-BE49-F238E27FC236}">
                <a16:creationId xmlns:a16="http://schemas.microsoft.com/office/drawing/2014/main" id="{E8BE68A6-3E99-7F4D-49CA-CC2D28F9A703}"/>
              </a:ext>
              <a:ext uri="{C183D7F6-B498-43B3-948B-1728B52AA6E4}">
                <adec:decorative xmlns:adec="http://schemas.microsoft.com/office/drawing/2017/decorative" val="1"/>
              </a:ext>
            </a:extLst>
          </p:cNvPr>
          <p:cNvCxnSpPr>
            <a:cxnSpLocks/>
          </p:cNvCxnSpPr>
          <p:nvPr/>
        </p:nvCxnSpPr>
        <p:spPr>
          <a:xfrm flipH="1">
            <a:off x="5045806" y="2848667"/>
            <a:ext cx="465136" cy="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05" name="Rectangle 504">
            <a:extLst>
              <a:ext uri="{FF2B5EF4-FFF2-40B4-BE49-F238E27FC236}">
                <a16:creationId xmlns:a16="http://schemas.microsoft.com/office/drawing/2014/main" id="{569B6655-2286-AC22-7FE5-1C1BC1602056}"/>
              </a:ext>
            </a:extLst>
          </p:cNvPr>
          <p:cNvSpPr/>
          <p:nvPr/>
        </p:nvSpPr>
        <p:spPr bwMode="auto">
          <a:xfrm>
            <a:off x="5045806" y="2970224"/>
            <a:ext cx="2103563" cy="7293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91440" bIns="45720" numCol="1" spcCol="0" rtlCol="0" fromWordArt="0" anchor="t" anchorCtr="0" forceAA="0" compatLnSpc="1">
            <a:prstTxWarp prst="textNoShape">
              <a:avLst/>
            </a:prstTxWarp>
            <a:noAutofit/>
          </a:bodyPr>
          <a:lstStyle/>
          <a:p>
            <a:pPr defTabSz="932472" fontAlgn="base">
              <a:spcBef>
                <a:spcPct val="0"/>
              </a:spcBef>
              <a:spcAft>
                <a:spcPct val="0"/>
              </a:spcAft>
            </a:pPr>
            <a:r>
              <a:rPr lang="en-US" sz="1600">
                <a:solidFill>
                  <a:schemeClr val="tx1"/>
                </a:solidFill>
                <a:latin typeface="+mj-lt"/>
                <a:cs typeface="Segoe UI" pitchFamily="34" charset="0"/>
              </a:rPr>
              <a:t>Generate </a:t>
            </a:r>
          </a:p>
          <a:p>
            <a:pPr defTabSz="932472" fontAlgn="base">
              <a:spcBef>
                <a:spcPct val="0"/>
              </a:spcBef>
              <a:spcAft>
                <a:spcPct val="0"/>
              </a:spcAft>
            </a:pPr>
            <a:r>
              <a:rPr lang="en-US" sz="1600">
                <a:solidFill>
                  <a:schemeClr val="tx1"/>
                </a:solidFill>
                <a:latin typeface="+mj-lt"/>
                <a:cs typeface="Segoe UI" pitchFamily="34" charset="0"/>
              </a:rPr>
              <a:t>images</a:t>
            </a:r>
          </a:p>
        </p:txBody>
      </p:sp>
      <p:sp>
        <p:nvSpPr>
          <p:cNvPr id="550" name="TextBox 549">
            <a:extLst>
              <a:ext uri="{FF2B5EF4-FFF2-40B4-BE49-F238E27FC236}">
                <a16:creationId xmlns:a16="http://schemas.microsoft.com/office/drawing/2014/main" id="{F88BC7F4-DAE5-FD27-57DC-AB3D93D76355}"/>
              </a:ext>
            </a:extLst>
          </p:cNvPr>
          <p:cNvSpPr txBox="1">
            <a:spLocks/>
          </p:cNvSpPr>
          <p:nvPr/>
        </p:nvSpPr>
        <p:spPr>
          <a:xfrm>
            <a:off x="5045806" y="3783644"/>
            <a:ext cx="2103563" cy="1384995"/>
          </a:xfrm>
          <a:prstGeom prst="rect">
            <a:avLst/>
          </a:prstGeom>
          <a:noFill/>
        </p:spPr>
        <p:txBody>
          <a:bodyPr wrap="square" lIns="0" tIns="45720" rIns="91440" bIns="4572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mn-ea"/>
                <a:cs typeface="Segoe UI"/>
              </a:rPr>
              <a:t>Leave behind stock images and text-only reports in favor of custom-generated images for emails, on social, and more</a:t>
            </a:r>
          </a:p>
        </p:txBody>
      </p:sp>
      <p:pic>
        <p:nvPicPr>
          <p:cNvPr id="35" name="Graphic 34">
            <a:extLst>
              <a:ext uri="{FF2B5EF4-FFF2-40B4-BE49-F238E27FC236}">
                <a16:creationId xmlns:a16="http://schemas.microsoft.com/office/drawing/2014/main" id="{27F2C80B-4557-55BF-518D-9B1A441F167D}"/>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26411" y="2265474"/>
            <a:ext cx="360770" cy="360770"/>
          </a:xfrm>
          <a:prstGeom prst="rect">
            <a:avLst/>
          </a:prstGeom>
        </p:spPr>
      </p:pic>
      <p:cxnSp>
        <p:nvCxnSpPr>
          <p:cNvPr id="24" name="Straight Connector 23">
            <a:extLst>
              <a:ext uri="{FF2B5EF4-FFF2-40B4-BE49-F238E27FC236}">
                <a16:creationId xmlns:a16="http://schemas.microsoft.com/office/drawing/2014/main" id="{082278A2-E6AA-A734-3C01-9C46B2BC42BF}"/>
              </a:ext>
              <a:ext uri="{C183D7F6-B498-43B3-948B-1728B52AA6E4}">
                <adec:decorative xmlns:adec="http://schemas.microsoft.com/office/drawing/2017/decorative" val="1"/>
              </a:ext>
            </a:extLst>
          </p:cNvPr>
          <p:cNvCxnSpPr>
            <a:cxnSpLocks/>
          </p:cNvCxnSpPr>
          <p:nvPr/>
        </p:nvCxnSpPr>
        <p:spPr>
          <a:xfrm flipH="1">
            <a:off x="7274228" y="2848667"/>
            <a:ext cx="465136" cy="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01" name="Rectangle 600">
            <a:extLst>
              <a:ext uri="{FF2B5EF4-FFF2-40B4-BE49-F238E27FC236}">
                <a16:creationId xmlns:a16="http://schemas.microsoft.com/office/drawing/2014/main" id="{E052BFAD-2FB4-26A5-18AE-9BE64D985C42}"/>
              </a:ext>
            </a:extLst>
          </p:cNvPr>
          <p:cNvSpPr/>
          <p:nvPr/>
        </p:nvSpPr>
        <p:spPr bwMode="auto">
          <a:xfrm>
            <a:off x="7274228" y="2970224"/>
            <a:ext cx="2103563" cy="7293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91440" bIns="45720" numCol="1" spcCol="0" rtlCol="0" fromWordArt="0" anchor="t" anchorCtr="0" forceAA="0" compatLnSpc="1">
            <a:prstTxWarp prst="textNoShape">
              <a:avLst/>
            </a:prstTxWarp>
            <a:noAutofit/>
          </a:bodyPr>
          <a:lstStyle/>
          <a:p>
            <a:pPr defTabSz="932472" fontAlgn="base">
              <a:spcBef>
                <a:spcPct val="0"/>
              </a:spcBef>
              <a:spcAft>
                <a:spcPct val="0"/>
              </a:spcAft>
            </a:pPr>
            <a:r>
              <a:rPr lang="en-US" sz="1600">
                <a:solidFill>
                  <a:schemeClr val="tx1"/>
                </a:solidFill>
                <a:latin typeface="+mj-lt"/>
                <a:cs typeface="Segoe UI" pitchFamily="34" charset="0"/>
              </a:rPr>
              <a:t>Learn new skills</a:t>
            </a:r>
          </a:p>
        </p:txBody>
      </p:sp>
      <p:sp>
        <p:nvSpPr>
          <p:cNvPr id="614" name="TextBox 613">
            <a:extLst>
              <a:ext uri="{FF2B5EF4-FFF2-40B4-BE49-F238E27FC236}">
                <a16:creationId xmlns:a16="http://schemas.microsoft.com/office/drawing/2014/main" id="{D3E0F9F7-5B23-9EAC-EE7C-7A0168972401}"/>
              </a:ext>
            </a:extLst>
          </p:cNvPr>
          <p:cNvSpPr txBox="1">
            <a:spLocks/>
          </p:cNvSpPr>
          <p:nvPr/>
        </p:nvSpPr>
        <p:spPr>
          <a:xfrm>
            <a:off x="7274228" y="3783644"/>
            <a:ext cx="2103563" cy="1169551"/>
          </a:xfrm>
          <a:prstGeom prst="rect">
            <a:avLst/>
          </a:prstGeom>
          <a:noFill/>
        </p:spPr>
        <p:txBody>
          <a:bodyPr wrap="square" lIns="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mn-ea"/>
                <a:cs typeface="Segoe UI"/>
              </a:rPr>
              <a:t>Ask questions tailored to your needs and interests to get consolidated key points from the internet for you</a:t>
            </a:r>
          </a:p>
        </p:txBody>
      </p:sp>
      <p:pic>
        <p:nvPicPr>
          <p:cNvPr id="37" name="Graphic 36">
            <a:extLst>
              <a:ext uri="{FF2B5EF4-FFF2-40B4-BE49-F238E27FC236}">
                <a16:creationId xmlns:a16="http://schemas.microsoft.com/office/drawing/2014/main" id="{FA389B0D-B429-DF51-983C-CFB3420891E3}"/>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554833" y="2265474"/>
            <a:ext cx="360770" cy="360770"/>
          </a:xfrm>
          <a:prstGeom prst="rect">
            <a:avLst/>
          </a:prstGeom>
        </p:spPr>
      </p:pic>
      <p:cxnSp>
        <p:nvCxnSpPr>
          <p:cNvPr id="25" name="Straight Connector 24">
            <a:extLst>
              <a:ext uri="{FF2B5EF4-FFF2-40B4-BE49-F238E27FC236}">
                <a16:creationId xmlns:a16="http://schemas.microsoft.com/office/drawing/2014/main" id="{E5DE230B-A145-8132-5E40-7748A6AF8DB5}"/>
              </a:ext>
              <a:ext uri="{C183D7F6-B498-43B3-948B-1728B52AA6E4}">
                <adec:decorative xmlns:adec="http://schemas.microsoft.com/office/drawing/2017/decorative" val="1"/>
              </a:ext>
            </a:extLst>
          </p:cNvPr>
          <p:cNvCxnSpPr>
            <a:cxnSpLocks/>
          </p:cNvCxnSpPr>
          <p:nvPr/>
        </p:nvCxnSpPr>
        <p:spPr>
          <a:xfrm flipH="1">
            <a:off x="9502650" y="2848667"/>
            <a:ext cx="465136" cy="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34" name="Rectangle 633">
            <a:extLst>
              <a:ext uri="{FF2B5EF4-FFF2-40B4-BE49-F238E27FC236}">
                <a16:creationId xmlns:a16="http://schemas.microsoft.com/office/drawing/2014/main" id="{EA61FC0C-9EC7-7324-602F-498C8BD953F0}"/>
              </a:ext>
            </a:extLst>
          </p:cNvPr>
          <p:cNvSpPr/>
          <p:nvPr/>
        </p:nvSpPr>
        <p:spPr bwMode="auto">
          <a:xfrm>
            <a:off x="9502650" y="2970224"/>
            <a:ext cx="2103563" cy="7293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91440" bIns="45720" numCol="1" spcCol="0" rtlCol="0" fromWordArt="0" anchor="t" anchorCtr="0" forceAA="0" compatLnSpc="1">
            <a:prstTxWarp prst="textNoShape">
              <a:avLst/>
            </a:prstTxWarp>
            <a:noAutofit/>
          </a:bodyPr>
          <a:lstStyle/>
          <a:p>
            <a:pPr defTabSz="932472" fontAlgn="base">
              <a:spcBef>
                <a:spcPct val="0"/>
              </a:spcBef>
              <a:spcAft>
                <a:spcPct val="0"/>
              </a:spcAft>
            </a:pPr>
            <a:r>
              <a:rPr lang="en-US" sz="1600">
                <a:solidFill>
                  <a:schemeClr val="tx1"/>
                </a:solidFill>
                <a:latin typeface="+mj-lt"/>
                <a:cs typeface="Segoe UI" pitchFamily="34" charset="0"/>
              </a:rPr>
              <a:t>Get answers for specific and complex questions</a:t>
            </a:r>
          </a:p>
        </p:txBody>
      </p:sp>
      <p:sp>
        <p:nvSpPr>
          <p:cNvPr id="636" name="TextBox 635">
            <a:extLst>
              <a:ext uri="{FF2B5EF4-FFF2-40B4-BE49-F238E27FC236}">
                <a16:creationId xmlns:a16="http://schemas.microsoft.com/office/drawing/2014/main" id="{63959FB5-BEA5-CF68-756E-30936E200600}"/>
              </a:ext>
            </a:extLst>
          </p:cNvPr>
          <p:cNvSpPr txBox="1"/>
          <p:nvPr/>
        </p:nvSpPr>
        <p:spPr>
          <a:xfrm>
            <a:off x="9502650" y="3783644"/>
            <a:ext cx="2103563" cy="1169551"/>
          </a:xfrm>
          <a:prstGeom prst="rect">
            <a:avLst/>
          </a:prstGeom>
          <a:noFill/>
        </p:spPr>
        <p:txBody>
          <a:bodyPr wrap="square" lIns="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mn-ea"/>
                <a:cs typeface="Segoe UI"/>
              </a:rPr>
              <a:t>Elegantly handle questions that require multiple data points </a:t>
            </a:r>
            <a:br>
              <a:rPr kumimoji="0" lang="en-US" sz="1400" b="0" i="0" u="none" strike="noStrike" kern="1200" cap="none" spc="0" normalizeH="0" baseline="0" noProof="0">
                <a:ln>
                  <a:noFill/>
                </a:ln>
                <a:effectLst/>
                <a:uLnTx/>
                <a:uFillTx/>
                <a:ea typeface="+mn-ea"/>
                <a:cs typeface="Segoe UI"/>
              </a:rPr>
            </a:br>
            <a:r>
              <a:rPr kumimoji="0" lang="en-US" sz="1400" b="0" i="0" u="none" strike="noStrike" kern="1200" cap="none" spc="0" normalizeH="0" baseline="0" noProof="0">
                <a:ln>
                  <a:noFill/>
                </a:ln>
                <a:effectLst/>
                <a:uLnTx/>
                <a:uFillTx/>
                <a:ea typeface="+mn-ea"/>
                <a:cs typeface="Segoe UI"/>
              </a:rPr>
              <a:t>or a degree of analysis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effectLst/>
              <a:uLnTx/>
              <a:uFillTx/>
              <a:ea typeface="+mn-ea"/>
              <a:cs typeface="Segoe UI"/>
            </a:endParaRPr>
          </a:p>
        </p:txBody>
      </p:sp>
    </p:spTree>
    <p:custDataLst>
      <p:tags r:id="rId1"/>
    </p:custDataLst>
    <p:extLst>
      <p:ext uri="{BB962C8B-B14F-4D97-AF65-F5344CB8AC3E}">
        <p14:creationId xmlns:p14="http://schemas.microsoft.com/office/powerpoint/2010/main" val="1766027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69170E-AD8B-FFE4-2773-B4ECC30C007D}"/>
              </a:ext>
              <a:ext uri="{C183D7F6-B498-43B3-948B-1728B52AA6E4}">
                <adec:decorative xmlns:adec="http://schemas.microsoft.com/office/drawing/2017/decorative" val="1"/>
              </a:ext>
            </a:extLst>
          </p:cNvPr>
          <p:cNvSpPr>
            <a:spLocks/>
          </p:cNvSpPr>
          <p:nvPr/>
        </p:nvSpPr>
        <p:spPr bwMode="auto">
          <a:xfrm rot="16200000">
            <a:off x="-323574" y="1543048"/>
            <a:ext cx="5003252" cy="3771900"/>
          </a:xfrm>
          <a:prstGeom prst="rect">
            <a:avLst/>
          </a:prstGeom>
          <a:gradFill flip="none" rotWithShape="1">
            <a:gsLst>
              <a:gs pos="0">
                <a:schemeClr val="bg2">
                  <a:lumMod val="90000"/>
                  <a:lumOff val="10000"/>
                  <a:alpha val="0"/>
                </a:schemeClr>
              </a:gs>
              <a:gs pos="60000">
                <a:schemeClr val="bg2">
                  <a:lumMod val="90000"/>
                  <a:lumOff val="10000"/>
                  <a:alpha val="93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57B384A1-36B5-C48D-7C00-6C2BE1B110A3}"/>
              </a:ext>
            </a:extLst>
          </p:cNvPr>
          <p:cNvSpPr>
            <a:spLocks noGrp="1"/>
          </p:cNvSpPr>
          <p:nvPr>
            <p:ph type="title"/>
          </p:nvPr>
        </p:nvSpPr>
        <p:spPr>
          <a:xfrm>
            <a:off x="584200" y="1627188"/>
            <a:ext cx="2637971" cy="2215991"/>
          </a:xfrm>
        </p:spPr>
        <p:txBody>
          <a:bodyPr wrap="square">
            <a:spAutoFit/>
          </a:bodyPr>
          <a:lstStyle/>
          <a:p>
            <a:r>
              <a:rPr lang="en-US" sz="3600"/>
              <a:t>What do you want to try with Copilot first?</a:t>
            </a:r>
          </a:p>
        </p:txBody>
      </p:sp>
      <p:pic>
        <p:nvPicPr>
          <p:cNvPr id="29" name="Graphic 28">
            <a:extLst>
              <a:ext uri="{FF2B5EF4-FFF2-40B4-BE49-F238E27FC236}">
                <a16:creationId xmlns:a16="http://schemas.microsoft.com/office/drawing/2014/main" id="{7F6AD2F4-5955-7EE1-1509-816710A1BCA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06292" y="1270000"/>
            <a:ext cx="317500" cy="317500"/>
          </a:xfrm>
          <a:prstGeom prst="rect">
            <a:avLst/>
          </a:prstGeom>
        </p:spPr>
      </p:pic>
      <p:cxnSp>
        <p:nvCxnSpPr>
          <p:cNvPr id="9" name="Straight Connector 8">
            <a:extLst>
              <a:ext uri="{FF2B5EF4-FFF2-40B4-BE49-F238E27FC236}">
                <a16:creationId xmlns:a16="http://schemas.microsoft.com/office/drawing/2014/main" id="{9D9A6C90-DC42-771C-576B-B9CE07C83FEF}"/>
              </a:ext>
              <a:ext uri="{C183D7F6-B498-43B3-948B-1728B52AA6E4}">
                <adec:decorative xmlns:adec="http://schemas.microsoft.com/office/drawing/2017/decorative" val="1"/>
              </a:ext>
            </a:extLst>
          </p:cNvPr>
          <p:cNvCxnSpPr>
            <a:cxnSpLocks/>
          </p:cNvCxnSpPr>
          <p:nvPr/>
        </p:nvCxnSpPr>
        <p:spPr>
          <a:xfrm>
            <a:off x="5576436" y="1485900"/>
            <a:ext cx="0" cy="4089400"/>
          </a:xfrm>
          <a:prstGeom prst="line">
            <a:avLst/>
          </a:prstGeom>
          <a:ln w="3175">
            <a:solidFill>
              <a:schemeClr val="tx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9B25AD5-1A73-D5D9-2A45-47FACC335850}"/>
              </a:ext>
              <a:ext uri="{C183D7F6-B498-43B3-948B-1728B52AA6E4}">
                <adec:decorative xmlns:adec="http://schemas.microsoft.com/office/drawing/2017/decorative" val="1"/>
              </a:ext>
            </a:extLst>
          </p:cNvPr>
          <p:cNvCxnSpPr>
            <a:cxnSpLocks noChangeAspect="1"/>
          </p:cNvCxnSpPr>
          <p:nvPr/>
        </p:nvCxnSpPr>
        <p:spPr>
          <a:xfrm flipV="1">
            <a:off x="5576435" y="1270000"/>
            <a:ext cx="0" cy="31750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7" name="Text Placeholder 2">
            <a:extLst>
              <a:ext uri="{FF2B5EF4-FFF2-40B4-BE49-F238E27FC236}">
                <a16:creationId xmlns:a16="http://schemas.microsoft.com/office/drawing/2014/main" id="{1F693E89-AC5A-6867-D219-85F2391AB76A}"/>
              </a:ext>
            </a:extLst>
          </p:cNvPr>
          <p:cNvSpPr txBox="1">
            <a:spLocks/>
          </p:cNvSpPr>
          <p:nvPr/>
        </p:nvSpPr>
        <p:spPr>
          <a:xfrm>
            <a:off x="5848124" y="1123659"/>
            <a:ext cx="5284333" cy="615553"/>
          </a:xfrm>
          <a:prstGeom prst="rect">
            <a:avLst/>
          </a:prstGeom>
        </p:spPr>
        <p:txBody>
          <a:bodyPr wrap="square" lIns="0" tIns="0" rIns="0" bIns="0" anchor="ctr">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solidFill>
                  <a:schemeClr val="tx1"/>
                </a:solidFill>
                <a:latin typeface="+mj-lt"/>
              </a:rPr>
              <a:t>summarise document</a:t>
            </a:r>
          </a:p>
        </p:txBody>
      </p:sp>
      <p:cxnSp>
        <p:nvCxnSpPr>
          <p:cNvPr id="14" name="Straight Connector 13">
            <a:extLst>
              <a:ext uri="{FF2B5EF4-FFF2-40B4-BE49-F238E27FC236}">
                <a16:creationId xmlns:a16="http://schemas.microsoft.com/office/drawing/2014/main" id="{5B2E374A-4482-CE55-0B12-E415290BD912}"/>
              </a:ext>
              <a:ext uri="{C183D7F6-B498-43B3-948B-1728B52AA6E4}">
                <adec:decorative xmlns:adec="http://schemas.microsoft.com/office/drawing/2017/decorative" val="1"/>
              </a:ext>
            </a:extLst>
          </p:cNvPr>
          <p:cNvCxnSpPr>
            <a:cxnSpLocks/>
          </p:cNvCxnSpPr>
          <p:nvPr/>
        </p:nvCxnSpPr>
        <p:spPr>
          <a:xfrm flipH="1">
            <a:off x="5848124" y="1830948"/>
            <a:ext cx="5284333"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0" name="Graphic 29">
            <a:extLst>
              <a:ext uri="{FF2B5EF4-FFF2-40B4-BE49-F238E27FC236}">
                <a16:creationId xmlns:a16="http://schemas.microsoft.com/office/drawing/2014/main" id="{CF75FE33-B013-B062-860A-204949FEE29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6292" y="2071710"/>
            <a:ext cx="317500" cy="317500"/>
          </a:xfrm>
          <a:prstGeom prst="rect">
            <a:avLst/>
          </a:prstGeom>
        </p:spPr>
      </p:pic>
      <p:cxnSp>
        <p:nvCxnSpPr>
          <p:cNvPr id="24" name="Straight Connector 23">
            <a:extLst>
              <a:ext uri="{FF2B5EF4-FFF2-40B4-BE49-F238E27FC236}">
                <a16:creationId xmlns:a16="http://schemas.microsoft.com/office/drawing/2014/main" id="{FB76E7BA-F7F8-FA79-6C32-6E4D5E5222A7}"/>
              </a:ext>
              <a:ext uri="{C183D7F6-B498-43B3-948B-1728B52AA6E4}">
                <adec:decorative xmlns:adec="http://schemas.microsoft.com/office/drawing/2017/decorative" val="1"/>
              </a:ext>
            </a:extLst>
          </p:cNvPr>
          <p:cNvCxnSpPr>
            <a:cxnSpLocks/>
          </p:cNvCxnSpPr>
          <p:nvPr/>
        </p:nvCxnSpPr>
        <p:spPr>
          <a:xfrm flipV="1">
            <a:off x="5576435" y="2071710"/>
            <a:ext cx="0" cy="31750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2" name="Text Placeholder 2">
            <a:extLst>
              <a:ext uri="{FF2B5EF4-FFF2-40B4-BE49-F238E27FC236}">
                <a16:creationId xmlns:a16="http://schemas.microsoft.com/office/drawing/2014/main" id="{DD65F754-ACEC-69A1-35B6-AF4B11612DEC}"/>
              </a:ext>
            </a:extLst>
          </p:cNvPr>
          <p:cNvSpPr txBox="1">
            <a:spLocks/>
          </p:cNvSpPr>
          <p:nvPr/>
        </p:nvSpPr>
        <p:spPr>
          <a:xfrm>
            <a:off x="5848124" y="1922684"/>
            <a:ext cx="5284333" cy="615553"/>
          </a:xfrm>
          <a:prstGeom prst="rect">
            <a:avLst/>
          </a:prstGeom>
        </p:spPr>
        <p:txBody>
          <a:bodyPr wrap="square" lIns="0" tIns="0" rIns="0" bIns="0" anchor="ctr">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solidFill>
                  <a:schemeClr val="tx1"/>
                </a:solidFill>
                <a:latin typeface="+mj-lt"/>
              </a:rPr>
              <a:t>Compose email</a:t>
            </a:r>
          </a:p>
        </p:txBody>
      </p:sp>
      <p:cxnSp>
        <p:nvCxnSpPr>
          <p:cNvPr id="15" name="Straight Connector 14">
            <a:extLst>
              <a:ext uri="{FF2B5EF4-FFF2-40B4-BE49-F238E27FC236}">
                <a16:creationId xmlns:a16="http://schemas.microsoft.com/office/drawing/2014/main" id="{B92B3B54-A9A6-6B2A-7997-583DA84A0B19}"/>
              </a:ext>
              <a:ext uri="{C183D7F6-B498-43B3-948B-1728B52AA6E4}">
                <adec:decorative xmlns:adec="http://schemas.microsoft.com/office/drawing/2017/decorative" val="1"/>
              </a:ext>
            </a:extLst>
          </p:cNvPr>
          <p:cNvCxnSpPr>
            <a:cxnSpLocks/>
          </p:cNvCxnSpPr>
          <p:nvPr/>
        </p:nvCxnSpPr>
        <p:spPr>
          <a:xfrm flipH="1">
            <a:off x="5848124" y="2629973"/>
            <a:ext cx="5284333"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5" name="Graphic 34">
            <a:extLst>
              <a:ext uri="{FF2B5EF4-FFF2-40B4-BE49-F238E27FC236}">
                <a16:creationId xmlns:a16="http://schemas.microsoft.com/office/drawing/2014/main" id="{B9699945-DC72-B455-82C1-9B9853C8927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06292" y="2870735"/>
            <a:ext cx="317500" cy="317500"/>
          </a:xfrm>
          <a:prstGeom prst="rect">
            <a:avLst/>
          </a:prstGeom>
        </p:spPr>
      </p:pic>
      <p:cxnSp>
        <p:nvCxnSpPr>
          <p:cNvPr id="25" name="Straight Connector 24">
            <a:extLst>
              <a:ext uri="{FF2B5EF4-FFF2-40B4-BE49-F238E27FC236}">
                <a16:creationId xmlns:a16="http://schemas.microsoft.com/office/drawing/2014/main" id="{B4E24BFE-C03C-9AF6-718E-BCBEDEDB23E9}"/>
              </a:ext>
              <a:ext uri="{C183D7F6-B498-43B3-948B-1728B52AA6E4}">
                <adec:decorative xmlns:adec="http://schemas.microsoft.com/office/drawing/2017/decorative" val="1"/>
              </a:ext>
            </a:extLst>
          </p:cNvPr>
          <p:cNvCxnSpPr>
            <a:cxnSpLocks/>
          </p:cNvCxnSpPr>
          <p:nvPr/>
        </p:nvCxnSpPr>
        <p:spPr>
          <a:xfrm flipV="1">
            <a:off x="5576435" y="2870735"/>
            <a:ext cx="0" cy="317500"/>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5" name="Text Placeholder 2">
            <a:extLst>
              <a:ext uri="{FF2B5EF4-FFF2-40B4-BE49-F238E27FC236}">
                <a16:creationId xmlns:a16="http://schemas.microsoft.com/office/drawing/2014/main" id="{B42E4AB3-4628-09A0-DF3B-03441130305A}"/>
              </a:ext>
            </a:extLst>
          </p:cNvPr>
          <p:cNvSpPr txBox="1">
            <a:spLocks/>
          </p:cNvSpPr>
          <p:nvPr/>
        </p:nvSpPr>
        <p:spPr>
          <a:xfrm>
            <a:off x="5848124" y="2721709"/>
            <a:ext cx="5284333" cy="615553"/>
          </a:xfrm>
          <a:prstGeom prst="rect">
            <a:avLst/>
          </a:prstGeom>
        </p:spPr>
        <p:txBody>
          <a:bodyPr wrap="square" lIns="0" tIns="0" rIns="0" bIns="0" anchor="ctr">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solidFill>
                  <a:schemeClr val="tx1"/>
                </a:solidFill>
                <a:latin typeface="+mj-lt"/>
              </a:rPr>
              <a:t>Compose social media post</a:t>
            </a:r>
          </a:p>
        </p:txBody>
      </p:sp>
      <p:cxnSp>
        <p:nvCxnSpPr>
          <p:cNvPr id="16" name="Straight Connector 15">
            <a:extLst>
              <a:ext uri="{FF2B5EF4-FFF2-40B4-BE49-F238E27FC236}">
                <a16:creationId xmlns:a16="http://schemas.microsoft.com/office/drawing/2014/main" id="{8FA9E7B4-79D0-3712-A7F6-4C8FC7C85380}"/>
              </a:ext>
              <a:ext uri="{C183D7F6-B498-43B3-948B-1728B52AA6E4}">
                <adec:decorative xmlns:adec="http://schemas.microsoft.com/office/drawing/2017/decorative" val="1"/>
              </a:ext>
            </a:extLst>
          </p:cNvPr>
          <p:cNvCxnSpPr>
            <a:cxnSpLocks/>
          </p:cNvCxnSpPr>
          <p:nvPr/>
        </p:nvCxnSpPr>
        <p:spPr>
          <a:xfrm flipH="1">
            <a:off x="5848124" y="3428998"/>
            <a:ext cx="5284333"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1" name="Graphic 30">
            <a:extLst>
              <a:ext uri="{FF2B5EF4-FFF2-40B4-BE49-F238E27FC236}">
                <a16:creationId xmlns:a16="http://schemas.microsoft.com/office/drawing/2014/main" id="{B847F2D9-401F-DF14-00BA-F207594F4E2A}"/>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06292" y="3638599"/>
            <a:ext cx="317500" cy="317500"/>
          </a:xfrm>
          <a:prstGeom prst="rect">
            <a:avLst/>
          </a:prstGeom>
        </p:spPr>
      </p:pic>
      <p:cxnSp>
        <p:nvCxnSpPr>
          <p:cNvPr id="13" name="Straight Connector 12">
            <a:extLst>
              <a:ext uri="{FF2B5EF4-FFF2-40B4-BE49-F238E27FC236}">
                <a16:creationId xmlns:a16="http://schemas.microsoft.com/office/drawing/2014/main" id="{6BE7DEFB-D997-5F9D-852B-8DCBAC735D2A}"/>
              </a:ext>
              <a:ext uri="{C183D7F6-B498-43B3-948B-1728B52AA6E4}">
                <adec:decorative xmlns:adec="http://schemas.microsoft.com/office/drawing/2017/decorative" val="1"/>
              </a:ext>
            </a:extLst>
          </p:cNvPr>
          <p:cNvCxnSpPr>
            <a:cxnSpLocks/>
          </p:cNvCxnSpPr>
          <p:nvPr/>
        </p:nvCxnSpPr>
        <p:spPr>
          <a:xfrm flipV="1">
            <a:off x="5576436" y="3638599"/>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6" name="Text Placeholder 2">
            <a:extLst>
              <a:ext uri="{FF2B5EF4-FFF2-40B4-BE49-F238E27FC236}">
                <a16:creationId xmlns:a16="http://schemas.microsoft.com/office/drawing/2014/main" id="{98BAEFB8-9B34-35A9-57C1-616A05AC101B}"/>
              </a:ext>
            </a:extLst>
          </p:cNvPr>
          <p:cNvSpPr txBox="1">
            <a:spLocks/>
          </p:cNvSpPr>
          <p:nvPr/>
        </p:nvSpPr>
        <p:spPr>
          <a:xfrm>
            <a:off x="5848124" y="3520734"/>
            <a:ext cx="5284333" cy="615553"/>
          </a:xfrm>
          <a:prstGeom prst="rect">
            <a:avLst/>
          </a:prstGeom>
        </p:spPr>
        <p:txBody>
          <a:bodyPr wrap="square" lIns="0" tIns="0" rIns="0" bIns="0" anchor="ctr">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solidFill>
                  <a:schemeClr val="tx1"/>
                </a:solidFill>
                <a:latin typeface="+mj-lt"/>
              </a:rPr>
              <a:t>Generate images</a:t>
            </a:r>
          </a:p>
        </p:txBody>
      </p:sp>
      <p:cxnSp>
        <p:nvCxnSpPr>
          <p:cNvPr id="17" name="Straight Connector 16">
            <a:extLst>
              <a:ext uri="{FF2B5EF4-FFF2-40B4-BE49-F238E27FC236}">
                <a16:creationId xmlns:a16="http://schemas.microsoft.com/office/drawing/2014/main" id="{8F3298FC-33B7-B3FB-1567-39F8D8893547}"/>
              </a:ext>
              <a:ext uri="{C183D7F6-B498-43B3-948B-1728B52AA6E4}">
                <adec:decorative xmlns:adec="http://schemas.microsoft.com/office/drawing/2017/decorative" val="1"/>
              </a:ext>
            </a:extLst>
          </p:cNvPr>
          <p:cNvCxnSpPr>
            <a:cxnSpLocks/>
          </p:cNvCxnSpPr>
          <p:nvPr/>
        </p:nvCxnSpPr>
        <p:spPr>
          <a:xfrm flipH="1">
            <a:off x="5848124" y="4228023"/>
            <a:ext cx="5284333"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2" name="Graphic 31">
            <a:extLst>
              <a:ext uri="{FF2B5EF4-FFF2-40B4-BE49-F238E27FC236}">
                <a16:creationId xmlns:a16="http://schemas.microsoft.com/office/drawing/2014/main" id="{784407B4-60E8-096C-4A2E-38832AA26092}"/>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006292" y="4437624"/>
            <a:ext cx="317500" cy="317500"/>
          </a:xfrm>
          <a:prstGeom prst="rect">
            <a:avLst/>
          </a:prstGeom>
        </p:spPr>
      </p:pic>
      <p:cxnSp>
        <p:nvCxnSpPr>
          <p:cNvPr id="26" name="Straight Connector 25">
            <a:extLst>
              <a:ext uri="{FF2B5EF4-FFF2-40B4-BE49-F238E27FC236}">
                <a16:creationId xmlns:a16="http://schemas.microsoft.com/office/drawing/2014/main" id="{18495988-12C0-B629-456C-01E66C9FC784}"/>
              </a:ext>
              <a:ext uri="{C183D7F6-B498-43B3-948B-1728B52AA6E4}">
                <adec:decorative xmlns:adec="http://schemas.microsoft.com/office/drawing/2017/decorative" val="1"/>
              </a:ext>
            </a:extLst>
          </p:cNvPr>
          <p:cNvCxnSpPr>
            <a:cxnSpLocks/>
          </p:cNvCxnSpPr>
          <p:nvPr/>
        </p:nvCxnSpPr>
        <p:spPr>
          <a:xfrm flipV="1">
            <a:off x="5576436" y="4437624"/>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7" name="Text Placeholder 2">
            <a:extLst>
              <a:ext uri="{FF2B5EF4-FFF2-40B4-BE49-F238E27FC236}">
                <a16:creationId xmlns:a16="http://schemas.microsoft.com/office/drawing/2014/main" id="{1FA3DF06-680E-0494-0892-4F4E91D79E1A}"/>
              </a:ext>
            </a:extLst>
          </p:cNvPr>
          <p:cNvSpPr txBox="1">
            <a:spLocks/>
          </p:cNvSpPr>
          <p:nvPr/>
        </p:nvSpPr>
        <p:spPr>
          <a:xfrm>
            <a:off x="5848124" y="4319759"/>
            <a:ext cx="5284333" cy="615553"/>
          </a:xfrm>
          <a:prstGeom prst="rect">
            <a:avLst/>
          </a:prstGeom>
        </p:spPr>
        <p:txBody>
          <a:bodyPr wrap="square" lIns="0" tIns="0" rIns="0" bIns="0" anchor="ctr">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solidFill>
                  <a:schemeClr val="tx1"/>
                </a:solidFill>
                <a:latin typeface="+mj-lt"/>
              </a:rPr>
              <a:t>Learn new skills</a:t>
            </a:r>
          </a:p>
        </p:txBody>
      </p:sp>
      <p:cxnSp>
        <p:nvCxnSpPr>
          <p:cNvPr id="18" name="Straight Connector 17">
            <a:extLst>
              <a:ext uri="{FF2B5EF4-FFF2-40B4-BE49-F238E27FC236}">
                <a16:creationId xmlns:a16="http://schemas.microsoft.com/office/drawing/2014/main" id="{8712CDD4-801C-7EF2-AE76-8454A2E8AEA1}"/>
              </a:ext>
              <a:ext uri="{C183D7F6-B498-43B3-948B-1728B52AA6E4}">
                <adec:decorative xmlns:adec="http://schemas.microsoft.com/office/drawing/2017/decorative" val="1"/>
              </a:ext>
            </a:extLst>
          </p:cNvPr>
          <p:cNvCxnSpPr>
            <a:cxnSpLocks/>
          </p:cNvCxnSpPr>
          <p:nvPr/>
        </p:nvCxnSpPr>
        <p:spPr>
          <a:xfrm flipH="1">
            <a:off x="5848124" y="5027048"/>
            <a:ext cx="5284333" cy="0"/>
          </a:xfrm>
          <a:prstGeom prst="line">
            <a:avLst/>
          </a:prstGeom>
          <a:ln w="3175">
            <a:solidFill>
              <a:schemeClr val="tx1">
                <a:lumMod val="75000"/>
                <a:alpha val="36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3" name="Graphic 32">
            <a:extLst>
              <a:ext uri="{FF2B5EF4-FFF2-40B4-BE49-F238E27FC236}">
                <a16:creationId xmlns:a16="http://schemas.microsoft.com/office/drawing/2014/main" id="{1E63617C-C5E1-B685-DC4A-FBB5F0EC7789}"/>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06292" y="5236647"/>
            <a:ext cx="317500" cy="317500"/>
          </a:xfrm>
          <a:prstGeom prst="rect">
            <a:avLst/>
          </a:prstGeom>
        </p:spPr>
      </p:pic>
      <p:cxnSp>
        <p:nvCxnSpPr>
          <p:cNvPr id="27" name="Straight Connector 26">
            <a:extLst>
              <a:ext uri="{FF2B5EF4-FFF2-40B4-BE49-F238E27FC236}">
                <a16:creationId xmlns:a16="http://schemas.microsoft.com/office/drawing/2014/main" id="{FC2963BE-5809-57F7-1712-6C99995A8A19}"/>
              </a:ext>
              <a:ext uri="{C183D7F6-B498-43B3-948B-1728B52AA6E4}">
                <adec:decorative xmlns:adec="http://schemas.microsoft.com/office/drawing/2017/decorative" val="1"/>
              </a:ext>
            </a:extLst>
          </p:cNvPr>
          <p:cNvCxnSpPr>
            <a:cxnSpLocks/>
          </p:cNvCxnSpPr>
          <p:nvPr/>
        </p:nvCxnSpPr>
        <p:spPr>
          <a:xfrm flipV="1">
            <a:off x="5576436" y="5236647"/>
            <a:ext cx="0" cy="379823"/>
          </a:xfrm>
          <a:prstGeom prst="line">
            <a:avLst/>
          </a:prstGeom>
          <a:ln w="15875">
            <a:solidFill>
              <a:schemeClr val="accent6">
                <a:lumMod val="60000"/>
                <a:lumOff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8" name="Text Placeholder 2">
            <a:extLst>
              <a:ext uri="{FF2B5EF4-FFF2-40B4-BE49-F238E27FC236}">
                <a16:creationId xmlns:a16="http://schemas.microsoft.com/office/drawing/2014/main" id="{C3DFA799-BA33-016C-393A-186334D8E4FE}"/>
              </a:ext>
            </a:extLst>
          </p:cNvPr>
          <p:cNvSpPr txBox="1">
            <a:spLocks/>
          </p:cNvSpPr>
          <p:nvPr/>
        </p:nvSpPr>
        <p:spPr>
          <a:xfrm>
            <a:off x="5848124" y="5118782"/>
            <a:ext cx="5284333" cy="615553"/>
          </a:xfrm>
          <a:prstGeom prst="rect">
            <a:avLst/>
          </a:prstGeom>
        </p:spPr>
        <p:txBody>
          <a:bodyPr wrap="square" lIns="0" tIns="0" rIns="0" bIns="0" anchor="ctr">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solidFill>
                  <a:schemeClr val="tx1"/>
                </a:solidFill>
                <a:latin typeface="+mj-lt"/>
              </a:rPr>
              <a:t>Get answers for specific and complex questions </a:t>
            </a:r>
          </a:p>
        </p:txBody>
      </p:sp>
    </p:spTree>
    <p:custDataLst>
      <p:tags r:id="rId1"/>
    </p:custDataLst>
    <p:extLst>
      <p:ext uri="{BB962C8B-B14F-4D97-AF65-F5344CB8AC3E}">
        <p14:creationId xmlns:p14="http://schemas.microsoft.com/office/powerpoint/2010/main" val="312256027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ARK MODE">
  <a:themeElements>
    <a:clrScheme name="BAR Dark">
      <a:dk1>
        <a:srgbClr val="000000"/>
      </a:dk1>
      <a:lt1>
        <a:srgbClr val="FFFFFF"/>
      </a:lt1>
      <a:dk2>
        <a:srgbClr val="091F2E"/>
      </a:dk2>
      <a:lt2>
        <a:srgbClr val="FFF8F3"/>
      </a:lt2>
      <a:accent1>
        <a:srgbClr val="C3B1E1"/>
      </a:accent1>
      <a:accent2>
        <a:srgbClr val="B9DBD0"/>
      </a:accent2>
      <a:accent3>
        <a:srgbClr val="8CC7E7"/>
      </a:accent3>
      <a:accent4>
        <a:srgbClr val="8660C4"/>
      </a:accent4>
      <a:accent5>
        <a:srgbClr val="48C4B1"/>
      </a:accent5>
      <a:accent6>
        <a:srgbClr val="0077D3"/>
      </a:accent6>
      <a:hlink>
        <a:srgbClr val="8CC7E7"/>
      </a:hlink>
      <a:folHlink>
        <a:srgbClr val="8CC7E7"/>
      </a:folHlink>
    </a:clrScheme>
    <a:fontScheme name="Custom 4">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715F673F-5B19-486C-BA57-854FA516ACA1}"/>
    </a:ext>
  </a:extLst>
</a:theme>
</file>

<file path=ppt/theme/theme2.xml><?xml version="1.0" encoding="utf-8"?>
<a:theme xmlns:a="http://schemas.openxmlformats.org/drawingml/2006/main" name="FY24 Global Nonprofit Leaders Summit Dark Template">
  <a:themeElements>
    <a:clrScheme name="Custom 5">
      <a:dk1>
        <a:srgbClr val="091F2C"/>
      </a:dk1>
      <a:lt1>
        <a:srgbClr val="FFFFFF"/>
      </a:lt1>
      <a:dk2>
        <a:srgbClr val="463668"/>
      </a:dk2>
      <a:lt2>
        <a:srgbClr val="F1F0EC"/>
      </a:lt2>
      <a:accent1>
        <a:srgbClr val="FFB900"/>
      </a:accent1>
      <a:accent2>
        <a:srgbClr val="0078D4"/>
      </a:accent2>
      <a:accent3>
        <a:srgbClr val="D59ED7"/>
      </a:accent3>
      <a:accent4>
        <a:srgbClr val="C03BC4"/>
      </a:accent4>
      <a:accent5>
        <a:srgbClr val="8661C5"/>
      </a:accent5>
      <a:accent6>
        <a:srgbClr val="2A446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FY24 Global Nonprofit Leaders Summit Template_v10.potx" id="{C152A653-3126-456B-9C97-ECC1CF368340}" vid="{F889C152-FDD3-41EB-9533-E9AD022E85BA}"/>
    </a:ext>
  </a:extLst>
</a:theme>
</file>

<file path=ppt/theme/theme3.xml><?xml version="1.0" encoding="utf-8"?>
<a:theme xmlns:a="http://schemas.openxmlformats.org/drawingml/2006/main" name="3_White Template">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Education_2019_01_CB.pptx" id="{F61FF888-D771-4B86-A6FA-11B7CC281124}" vid="{A783846F-5A51-4342-9052-6C1B851D3A88}"/>
    </a:ext>
  </a:extLst>
</a:theme>
</file>

<file path=ppt/theme/theme4.xml><?xml version="1.0" encoding="utf-8"?>
<a:theme xmlns:a="http://schemas.openxmlformats.org/drawingml/2006/main" name="DARK MODE">
  <a:themeElements>
    <a:clrScheme name="BAR Dark">
      <a:dk1>
        <a:srgbClr val="000000"/>
      </a:dk1>
      <a:lt1>
        <a:srgbClr val="FFFFFF"/>
      </a:lt1>
      <a:dk2>
        <a:srgbClr val="091F2E"/>
      </a:dk2>
      <a:lt2>
        <a:srgbClr val="FFF8F3"/>
      </a:lt2>
      <a:accent1>
        <a:srgbClr val="C3B1E1"/>
      </a:accent1>
      <a:accent2>
        <a:srgbClr val="B9DBD0"/>
      </a:accent2>
      <a:accent3>
        <a:srgbClr val="8CC7E7"/>
      </a:accent3>
      <a:accent4>
        <a:srgbClr val="8660C4"/>
      </a:accent4>
      <a:accent5>
        <a:srgbClr val="48C4B1"/>
      </a:accent5>
      <a:accent6>
        <a:srgbClr val="0077D3"/>
      </a:accent6>
      <a:hlink>
        <a:srgbClr val="8CC7E7"/>
      </a:hlink>
      <a:folHlink>
        <a:srgbClr val="8CC7E7"/>
      </a:folHlink>
    </a:clrScheme>
    <a:fontScheme name="Custom 4">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715F673F-5B19-486C-BA57-854FA516ACA1}"/>
    </a:ext>
  </a:extLst>
</a:theme>
</file>

<file path=ppt/theme/theme5.xml><?xml version="1.0" encoding="utf-8"?>
<a:theme xmlns:a="http://schemas.openxmlformats.org/drawingml/2006/main" name="DARK MODE">
  <a:themeElements>
    <a:clrScheme name="BAR Dark">
      <a:dk1>
        <a:srgbClr val="000000"/>
      </a:dk1>
      <a:lt1>
        <a:srgbClr val="FFFFFF"/>
      </a:lt1>
      <a:dk2>
        <a:srgbClr val="091F2E"/>
      </a:dk2>
      <a:lt2>
        <a:srgbClr val="FFF8F3"/>
      </a:lt2>
      <a:accent1>
        <a:srgbClr val="C3B1E1"/>
      </a:accent1>
      <a:accent2>
        <a:srgbClr val="B9DBD0"/>
      </a:accent2>
      <a:accent3>
        <a:srgbClr val="8CC7E7"/>
      </a:accent3>
      <a:accent4>
        <a:srgbClr val="8660C4"/>
      </a:accent4>
      <a:accent5>
        <a:srgbClr val="48C4B1"/>
      </a:accent5>
      <a:accent6>
        <a:srgbClr val="0077D3"/>
      </a:accent6>
      <a:hlink>
        <a:srgbClr val="8CC7E7"/>
      </a:hlink>
      <a:folHlink>
        <a:srgbClr val="8CC7E7"/>
      </a:folHlink>
    </a:clrScheme>
    <a:fontScheme name="Custom 4">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715F673F-5B19-486C-BA57-854FA516ACA1}"/>
    </a:ext>
  </a:extLst>
</a:theme>
</file>

<file path=ppt/theme/theme6.xml><?xml version="1.0" encoding="utf-8"?>
<a:theme xmlns:a="http://schemas.openxmlformats.org/drawingml/2006/main" name="DARK MODE">
  <a:themeElements>
    <a:clrScheme name="BAR Dark">
      <a:dk1>
        <a:srgbClr val="000000"/>
      </a:dk1>
      <a:lt1>
        <a:srgbClr val="FFFFFF"/>
      </a:lt1>
      <a:dk2>
        <a:srgbClr val="091F2E"/>
      </a:dk2>
      <a:lt2>
        <a:srgbClr val="FFF8F3"/>
      </a:lt2>
      <a:accent1>
        <a:srgbClr val="C3B1E1"/>
      </a:accent1>
      <a:accent2>
        <a:srgbClr val="B9DBD0"/>
      </a:accent2>
      <a:accent3>
        <a:srgbClr val="8CC7E7"/>
      </a:accent3>
      <a:accent4>
        <a:srgbClr val="8660C4"/>
      </a:accent4>
      <a:accent5>
        <a:srgbClr val="48C4B1"/>
      </a:accent5>
      <a:accent6>
        <a:srgbClr val="0077D3"/>
      </a:accent6>
      <a:hlink>
        <a:srgbClr val="8CC7E7"/>
      </a:hlink>
      <a:folHlink>
        <a:srgbClr val="8CC7E7"/>
      </a:folHlink>
    </a:clrScheme>
    <a:fontScheme name="Custom 4">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715F673F-5B19-486C-BA57-854FA516ACA1}"/>
    </a:ext>
  </a:extLst>
</a:theme>
</file>

<file path=ppt/theme/theme7.xml><?xml version="1.0" encoding="utf-8"?>
<a:theme xmlns:a="http://schemas.openxmlformats.org/drawingml/2006/main" name="DARK MODE">
  <a:themeElements>
    <a:clrScheme name="BAR Dark">
      <a:dk1>
        <a:srgbClr val="000000"/>
      </a:dk1>
      <a:lt1>
        <a:srgbClr val="FFFFFF"/>
      </a:lt1>
      <a:dk2>
        <a:srgbClr val="091F2E"/>
      </a:dk2>
      <a:lt2>
        <a:srgbClr val="FFF8F3"/>
      </a:lt2>
      <a:accent1>
        <a:srgbClr val="C3B1E1"/>
      </a:accent1>
      <a:accent2>
        <a:srgbClr val="B9DBD0"/>
      </a:accent2>
      <a:accent3>
        <a:srgbClr val="8CC7E7"/>
      </a:accent3>
      <a:accent4>
        <a:srgbClr val="8660C4"/>
      </a:accent4>
      <a:accent5>
        <a:srgbClr val="48C4B1"/>
      </a:accent5>
      <a:accent6>
        <a:srgbClr val="0077D3"/>
      </a:accent6>
      <a:hlink>
        <a:srgbClr val="8CC7E7"/>
      </a:hlink>
      <a:folHlink>
        <a:srgbClr val="8CC7E7"/>
      </a:folHlink>
    </a:clrScheme>
    <a:fontScheme name="Custom 4">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715F673F-5B19-486C-BA57-854FA516ACA1}"/>
    </a:ext>
  </a:extLst>
</a:theme>
</file>

<file path=ppt/theme/theme8.xml><?xml version="1.0" encoding="utf-8"?>
<a:theme xmlns:a="http://schemas.openxmlformats.org/drawingml/2006/main" name="DARK MODE">
  <a:themeElements>
    <a:clrScheme name="BAR Dark">
      <a:dk1>
        <a:srgbClr val="000000"/>
      </a:dk1>
      <a:lt1>
        <a:srgbClr val="FFFFFF"/>
      </a:lt1>
      <a:dk2>
        <a:srgbClr val="091F2E"/>
      </a:dk2>
      <a:lt2>
        <a:srgbClr val="FFF8F3"/>
      </a:lt2>
      <a:accent1>
        <a:srgbClr val="C3B1E1"/>
      </a:accent1>
      <a:accent2>
        <a:srgbClr val="B9DBD0"/>
      </a:accent2>
      <a:accent3>
        <a:srgbClr val="8CC7E7"/>
      </a:accent3>
      <a:accent4>
        <a:srgbClr val="8660C4"/>
      </a:accent4>
      <a:accent5>
        <a:srgbClr val="48C4B1"/>
      </a:accent5>
      <a:accent6>
        <a:srgbClr val="0077D3"/>
      </a:accent6>
      <a:hlink>
        <a:srgbClr val="8CC7E7"/>
      </a:hlink>
      <a:folHlink>
        <a:srgbClr val="8CC7E7"/>
      </a:folHlink>
    </a:clrScheme>
    <a:fontScheme name="Custom 4">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715F673F-5B19-486C-BA57-854FA516ACA1}"/>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267D2471278C40B0A4F96B5BE06468" ma:contentTypeVersion="10" ma:contentTypeDescription="Create a new document." ma:contentTypeScope="" ma:versionID="bde0b2a1d3d7037db2bc9ec6024e1132">
  <xsd:schema xmlns:xsd="http://www.w3.org/2001/XMLSchema" xmlns:xs="http://www.w3.org/2001/XMLSchema" xmlns:p="http://schemas.microsoft.com/office/2006/metadata/properties" xmlns:ns1="http://schemas.microsoft.com/sharepoint/v3" xmlns:ns2="75277799-e701-4fad-ab9e-ad276709e901" targetNamespace="http://schemas.microsoft.com/office/2006/metadata/properties" ma:root="true" ma:fieldsID="97bdfa100490b6e07d9709ad6ffacb7b" ns1:_="" ns2:_="">
    <xsd:import namespace="http://schemas.microsoft.com/sharepoint/v3"/>
    <xsd:import namespace="75277799-e701-4fad-ab9e-ad276709e9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277799-e701-4fad-ab9e-ad276709e9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49C235-1488-4749-8AC2-4DADC293D0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5277799-e701-4fad-ab9e-ad276709e9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420634-A8CC-47D0-B01C-C538C03BFBF0}">
  <ds:schemaRefs>
    <ds:schemaRef ds:uri="http://schemas.microsoft.com/sharepoint/v3"/>
    <ds:schemaRef ds:uri="http://purl.org/dc/elements/1.1/"/>
    <ds:schemaRef ds:uri="http://purl.org/dc/dcmitype/"/>
    <ds:schemaRef ds:uri="http://schemas.microsoft.com/office/infopath/2007/PartnerControls"/>
    <ds:schemaRef ds:uri="http://schemas.microsoft.com/office/2006/metadata/properties"/>
    <ds:schemaRef ds:uri="http://schemas.microsoft.com/office/2006/documentManagement/types"/>
    <ds:schemaRef ds:uri="75277799-e701-4fad-ab9e-ad276709e901"/>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431C593-A8C4-45EF-9583-9F1EB0F4982C}">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47</TotalTime>
  <Words>3297</Words>
  <Application>Microsoft Office PowerPoint</Application>
  <PresentationFormat>Widescreen</PresentationFormat>
  <Paragraphs>279</Paragraphs>
  <Slides>49</Slides>
  <Notes>42</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49</vt:i4>
      </vt:variant>
    </vt:vector>
  </HeadingPairs>
  <TitlesOfParts>
    <vt:vector size="70" baseType="lpstr">
      <vt:lpstr>-apple-system</vt:lpstr>
      <vt:lpstr>Aptos</vt:lpstr>
      <vt:lpstr>Arial</vt:lpstr>
      <vt:lpstr>Calibri</vt:lpstr>
      <vt:lpstr>Consolas</vt:lpstr>
      <vt:lpstr>Roboto</vt:lpstr>
      <vt:lpstr>Segoe Sans Display</vt:lpstr>
      <vt:lpstr>Segoe Sans Display Semibold</vt:lpstr>
      <vt:lpstr>Segoe Sans Display Semilight</vt:lpstr>
      <vt:lpstr>Segoe UI</vt:lpstr>
      <vt:lpstr>Segoe UI Semibold</vt:lpstr>
      <vt:lpstr>Segoe UI Semilight</vt:lpstr>
      <vt:lpstr>Wingdings</vt:lpstr>
      <vt:lpstr>DARK MODE</vt:lpstr>
      <vt:lpstr>FY24 Global Nonprofit Leaders Summit Dark Template</vt:lpstr>
      <vt:lpstr>3_White Template</vt:lpstr>
      <vt:lpstr>DARK MODE</vt:lpstr>
      <vt:lpstr>DARK MODE</vt:lpstr>
      <vt:lpstr>DARK MODE</vt:lpstr>
      <vt:lpstr>DARK MODE</vt:lpstr>
      <vt:lpstr>DARK MODE</vt:lpstr>
      <vt:lpstr>Prompt engineering for charities</vt:lpstr>
      <vt:lpstr>AGENDA</vt:lpstr>
      <vt:lpstr>Copilot overview</vt:lpstr>
      <vt:lpstr>Features</vt:lpstr>
      <vt:lpstr>Data protection</vt:lpstr>
      <vt:lpstr>Copilot landing page</vt:lpstr>
      <vt:lpstr>Meet Copilot</vt:lpstr>
      <vt:lpstr>Workday efficiencies</vt:lpstr>
      <vt:lpstr>What do you want to try with Copilot first?</vt:lpstr>
      <vt:lpstr>Types of prompts</vt:lpstr>
      <vt:lpstr>Different prompts, different results</vt:lpstr>
      <vt:lpstr>Prompting best practices</vt:lpstr>
      <vt:lpstr>Prompt ingredients</vt:lpstr>
      <vt:lpstr>Functions at a charity</vt:lpstr>
      <vt:lpstr>Demo: Program management</vt:lpstr>
      <vt:lpstr>Program management scenario 1</vt:lpstr>
      <vt:lpstr>Sample from copilot</vt:lpstr>
      <vt:lpstr>Program management scenario 2</vt:lpstr>
      <vt:lpstr>Sample from copilot: program management 2 </vt:lpstr>
      <vt:lpstr>Program management scenario 3 </vt:lpstr>
      <vt:lpstr>Demo: Marketing</vt:lpstr>
      <vt:lpstr>Marketing Scenario 1 </vt:lpstr>
      <vt:lpstr>Sample copilot response 4</vt:lpstr>
      <vt:lpstr>Marketing Scenario 2 </vt:lpstr>
      <vt:lpstr>Sample copilot response 5</vt:lpstr>
      <vt:lpstr>Marketing Scenario 3 </vt:lpstr>
      <vt:lpstr>Demo: Funding</vt:lpstr>
      <vt:lpstr>Funding scenario 1</vt:lpstr>
      <vt:lpstr>Sample copilot response 1</vt:lpstr>
      <vt:lpstr>Funding scenario 2 </vt:lpstr>
      <vt:lpstr>Sample copilot response 3</vt:lpstr>
      <vt:lpstr>Funding scenario 3 </vt:lpstr>
      <vt:lpstr>Demo: People development</vt:lpstr>
      <vt:lpstr>People development scenario 1</vt:lpstr>
      <vt:lpstr>Sample from copilot: People development 1</vt:lpstr>
      <vt:lpstr>People development scenario 2</vt:lpstr>
      <vt:lpstr>Sample from copilot: People development 2</vt:lpstr>
      <vt:lpstr>People development scenario 3 </vt:lpstr>
      <vt:lpstr>Demo: Administrative tasks</vt:lpstr>
      <vt:lpstr>Administrative tasks scenario 1</vt:lpstr>
      <vt:lpstr>Sample from copilot: Administrative tasks 1</vt:lpstr>
      <vt:lpstr>Sample from copilot: Administrative tasks 1 part 2</vt:lpstr>
      <vt:lpstr>Administrative tasks scenario 2</vt:lpstr>
      <vt:lpstr>Sample from copilot: Aministrative taks 2</vt:lpstr>
      <vt:lpstr>Administrative tasks scenario 3 </vt:lpstr>
      <vt:lpstr>Connect. Learn. Innovate. Together.</vt:lpstr>
      <vt:lpstr>Self-paced AI skills for charities</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AI</dc:title>
  <dc:creator>Courtney Hodge (SHE/HER)</dc:creator>
  <cp:lastModifiedBy>Courtney Hodge (SHE/HER)</cp:lastModifiedBy>
  <cp:revision>712</cp:revision>
  <dcterms:created xsi:type="dcterms:W3CDTF">2023-12-14T14:24:09Z</dcterms:created>
  <dcterms:modified xsi:type="dcterms:W3CDTF">2024-06-14T05:21:48Z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EFDE5B57-7DCE-4961-A0BE-DE49787D5C45</vt:lpwstr>
  </property>
  <property fmtid="{D5CDD505-2E9C-101B-9397-08002B2CF9AE}" pid="3" name="ArticulatePath">
    <vt:lpwstr>Presentation1</vt:lpwstr>
  </property>
  <property fmtid="{D5CDD505-2E9C-101B-9397-08002B2CF9AE}" pid="4" name="ContentTypeId">
    <vt:lpwstr>0x010100DE267D2471278C40B0A4F96B5BE06468</vt:lpwstr>
  </property>
  <property fmtid="{D5CDD505-2E9C-101B-9397-08002B2CF9AE}" pid="5" name="MediaServiceImageTags">
    <vt:lpwstr/>
  </property>
  <property fmtid="{D5CDD505-2E9C-101B-9397-08002B2CF9AE}" pid="6" name="_dlc_policyId">
    <vt:lpwstr>0x01010070AB3889E58DB141A6E1281B02136174|-369733750</vt:lpwstr>
  </property>
  <property fmtid="{D5CDD505-2E9C-101B-9397-08002B2CF9AE}" pid="7" name="ItemRetentionFormula">
    <vt:lpwstr>&lt;formula id="Microsoft.Office.RecordsManagement.PolicyFeatures.Expiration.Formula.BuiltIn"&gt;&lt;number&gt;30&lt;/number&gt;&lt;property&gt;Modified&lt;/property&gt;&lt;propertyId&gt;28cf69c5-fa48-462a-b5cd-27b6f9d2bd5f&lt;/propertyId&gt;&lt;period&gt;days&lt;/period&gt;&lt;/formula&gt;</vt:lpwstr>
  </property>
</Properties>
</file>